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86"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5" r:id="rId33"/>
    <p:sldId id="284" r:id="rId34"/>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6A5F45-82BE-F97C-7999-43B97EA3A876}" v="4" dt="2024-03-12T11:46:09.230"/>
    <p1510:client id="{3F035325-4AFA-EAD9-8C0D-F578F9D30625}" v="15" dt="2024-03-11T21:51:30.510"/>
    <p1510:client id="{43B8E1F6-1222-3912-2C15-2EF235334B98}" v="58" dt="2024-03-11T14:57:53.905"/>
    <p1510:client id="{71F0C8BE-34C5-8754-84B5-05ECC540B3EE}" v="8" dt="2024-03-11T15:08:12.101"/>
    <p1510:client id="{DC8CF7C8-8C21-2242-9013-77E2F4A34B05}" v="7" dt="2024-03-12T13:26:56.2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microsoft.com/office/2016/11/relationships/changesInfo" Target="changesInfos/changesInfo1.xml"/><Relationship Id="rId21" Type="http://schemas.openxmlformats.org/officeDocument/2006/relationships/slide" Target="slides/slide18.xml"/><Relationship Id="rId34" Type="http://schemas.openxmlformats.org/officeDocument/2006/relationships/slide" Target="slides/slide3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ngell Kendavid Cuello Vega" userId="S::ekcuello@soy.sena.edu.co::1ac832c0-5e9d-4b0c-8070-ec32ab584c12" providerId="AD" clId="Web-{3C6A5F45-82BE-F97C-7999-43B97EA3A876}"/>
    <pc:docChg chg="modSld">
      <pc:chgData name="Engell Kendavid Cuello Vega" userId="S::ekcuello@soy.sena.edu.co::1ac832c0-5e9d-4b0c-8070-ec32ab584c12" providerId="AD" clId="Web-{3C6A5F45-82BE-F97C-7999-43B97EA3A876}" dt="2024-03-12T11:46:09.230" v="3" actId="1076"/>
      <pc:docMkLst>
        <pc:docMk/>
      </pc:docMkLst>
      <pc:sldChg chg="modSp">
        <pc:chgData name="Engell Kendavid Cuello Vega" userId="S::ekcuello@soy.sena.edu.co::1ac832c0-5e9d-4b0c-8070-ec32ab584c12" providerId="AD" clId="Web-{3C6A5F45-82BE-F97C-7999-43B97EA3A876}" dt="2024-03-12T11:46:09.230" v="3" actId="1076"/>
        <pc:sldMkLst>
          <pc:docMk/>
          <pc:sldMk cId="3618949725" sldId="286"/>
        </pc:sldMkLst>
        <pc:spChg chg="mod">
          <ac:chgData name="Engell Kendavid Cuello Vega" userId="S::ekcuello@soy.sena.edu.co::1ac832c0-5e9d-4b0c-8070-ec32ab584c12" providerId="AD" clId="Web-{3C6A5F45-82BE-F97C-7999-43B97EA3A876}" dt="2024-03-12T11:46:09.230" v="3" actId="1076"/>
          <ac:spMkLst>
            <pc:docMk/>
            <pc:sldMk cId="3618949725" sldId="286"/>
            <ac:spMk id="5" creationId="{B02FCA43-6885-4FF2-B8A7-FC3E22430235}"/>
          </ac:spMkLst>
        </pc:spChg>
        <pc:spChg chg="mod">
          <ac:chgData name="Engell Kendavid Cuello Vega" userId="S::ekcuello@soy.sena.edu.co::1ac832c0-5e9d-4b0c-8070-ec32ab584c12" providerId="AD" clId="Web-{3C6A5F45-82BE-F97C-7999-43B97EA3A876}" dt="2024-03-12T11:45:57.699" v="1" actId="1076"/>
          <ac:spMkLst>
            <pc:docMk/>
            <pc:sldMk cId="3618949725" sldId="286"/>
            <ac:spMk id="14" creationId="{67826272-F642-4FCA-A4D9-291672CB7266}"/>
          </ac:spMkLst>
        </pc:spChg>
      </pc:sldChg>
    </pc:docChg>
  </pc:docChgLst>
  <pc:docChgLst>
    <pc:chgData name="Engell Kendavid Cuello Vega" userId="1ac832c0-5e9d-4b0c-8070-ec32ab584c12" providerId="ADAL" clId="{D3BFC3EF-FB76-544B-839E-2B73F33D58B4}"/>
    <pc:docChg chg="custSel modSld">
      <pc:chgData name="Engell Kendavid Cuello Vega" userId="1ac832c0-5e9d-4b0c-8070-ec32ab584c12" providerId="ADAL" clId="{D3BFC3EF-FB76-544B-839E-2B73F33D58B4}" dt="2024-03-12T13:23:49.092" v="18" actId="1076"/>
      <pc:docMkLst>
        <pc:docMk/>
      </pc:docMkLst>
      <pc:sldChg chg="addSp delSp modSp">
        <pc:chgData name="Engell Kendavid Cuello Vega" userId="1ac832c0-5e9d-4b0c-8070-ec32ab584c12" providerId="ADAL" clId="{D3BFC3EF-FB76-544B-839E-2B73F33D58B4}" dt="2024-03-12T13:23:49.092" v="18" actId="1076"/>
        <pc:sldMkLst>
          <pc:docMk/>
          <pc:sldMk cId="3618949725" sldId="286"/>
        </pc:sldMkLst>
        <pc:spChg chg="add mod">
          <ac:chgData name="Engell Kendavid Cuello Vega" userId="1ac832c0-5e9d-4b0c-8070-ec32ab584c12" providerId="ADAL" clId="{D3BFC3EF-FB76-544B-839E-2B73F33D58B4}" dt="2024-03-12T13:23:49.092" v="18" actId="1076"/>
          <ac:spMkLst>
            <pc:docMk/>
            <pc:sldMk cId="3618949725" sldId="286"/>
            <ac:spMk id="3" creationId="{A508462C-CB0F-75F0-76CD-BAA8B13F02FA}"/>
          </ac:spMkLst>
        </pc:spChg>
        <pc:spChg chg="mod">
          <ac:chgData name="Engell Kendavid Cuello Vega" userId="1ac832c0-5e9d-4b0c-8070-ec32ab584c12" providerId="ADAL" clId="{D3BFC3EF-FB76-544B-839E-2B73F33D58B4}" dt="2024-03-12T13:19:35.629" v="13" actId="1076"/>
          <ac:spMkLst>
            <pc:docMk/>
            <pc:sldMk cId="3618949725" sldId="286"/>
            <ac:spMk id="14" creationId="{67826272-F642-4FCA-A4D9-291672CB7266}"/>
          </ac:spMkLst>
        </pc:spChg>
        <pc:picChg chg="del mod">
          <ac:chgData name="Engell Kendavid Cuello Vega" userId="1ac832c0-5e9d-4b0c-8070-ec32ab584c12" providerId="ADAL" clId="{D3BFC3EF-FB76-544B-839E-2B73F33D58B4}" dt="2024-03-12T13:19:26.401" v="11" actId="21"/>
          <ac:picMkLst>
            <pc:docMk/>
            <pc:sldMk cId="3618949725" sldId="286"/>
            <ac:picMk id="8" creationId="{859717C0-18CD-4A73-AEE5-007A06D82182}"/>
          </ac:picMkLst>
        </pc:picChg>
      </pc:sldChg>
    </pc:docChg>
  </pc:docChgLst>
  <pc:docChgLst>
    <pc:chgData name="Engell Kendavid Cuello Vega" userId="1ac832c0-5e9d-4b0c-8070-ec32ab584c12" providerId="ADAL" clId="{DC8CF7C8-8C21-2242-9013-77E2F4A34B05}"/>
    <pc:docChg chg="custSel modSld">
      <pc:chgData name="Engell Kendavid Cuello Vega" userId="1ac832c0-5e9d-4b0c-8070-ec32ab584c12" providerId="ADAL" clId="{DC8CF7C8-8C21-2242-9013-77E2F4A34B05}" dt="2024-03-12T13:26:56.227" v="6" actId="21"/>
      <pc:docMkLst>
        <pc:docMk/>
      </pc:docMkLst>
      <pc:sldChg chg="addSp delSp modSp">
        <pc:chgData name="Engell Kendavid Cuello Vega" userId="1ac832c0-5e9d-4b0c-8070-ec32ab584c12" providerId="ADAL" clId="{DC8CF7C8-8C21-2242-9013-77E2F4A34B05}" dt="2024-03-12T13:26:56.227" v="6" actId="21"/>
        <pc:sldMkLst>
          <pc:docMk/>
          <pc:sldMk cId="3618949725" sldId="286"/>
        </pc:sldMkLst>
        <pc:spChg chg="mod">
          <ac:chgData name="Engell Kendavid Cuello Vega" userId="1ac832c0-5e9d-4b0c-8070-ec32ab584c12" providerId="ADAL" clId="{DC8CF7C8-8C21-2242-9013-77E2F4A34B05}" dt="2024-03-12T13:26:27.569" v="4" actId="1076"/>
          <ac:spMkLst>
            <pc:docMk/>
            <pc:sldMk cId="3618949725" sldId="286"/>
            <ac:spMk id="3" creationId="{A508462C-CB0F-75F0-76CD-BAA8B13F02FA}"/>
          </ac:spMkLst>
        </pc:spChg>
        <pc:picChg chg="add del mod">
          <ac:chgData name="Engell Kendavid Cuello Vega" userId="1ac832c0-5e9d-4b0c-8070-ec32ab584c12" providerId="ADAL" clId="{DC8CF7C8-8C21-2242-9013-77E2F4A34B05}" dt="2024-03-12T13:26:56.227" v="6" actId="21"/>
          <ac:picMkLst>
            <pc:docMk/>
            <pc:sldMk cId="3618949725" sldId="286"/>
            <ac:picMk id="2" creationId="{4DA67806-0A8F-048A-4B46-823A811DFB2B}"/>
          </ac:picMkLst>
        </pc:picChg>
      </pc:sldChg>
    </pc:docChg>
  </pc:docChgLst>
</pc:chgInfo>
</file>

<file path=ppt/media/image1.png>
</file>

<file path=ppt/media/image10.pn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2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2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2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2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1"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3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6"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38"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45"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47"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4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50"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5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55"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56"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4"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5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5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60"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6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6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64"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66"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67"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6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1"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2"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74"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5"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6"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7"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8"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79"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86"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88"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9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9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3"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9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9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9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9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0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01"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0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0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05"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07"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08"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1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3"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15"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6"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7"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8"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19"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20"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s-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1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1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s-CO" sz="1800" b="0" strike="noStrike" spc="-1">
              <a:solidFill>
                <a:srgbClr val="000000"/>
              </a:solidFill>
              <a:latin typeface="Calibri"/>
            </a:endParaRPr>
          </a:p>
        </p:txBody>
      </p:sp>
      <p:sp>
        <p:nvSpPr>
          <p:cNvPr id="2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2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CO" sz="2800" b="0" strike="noStrike" spc="-1">
              <a:solidFill>
                <a:srgbClr val="000000"/>
              </a:solidFill>
              <a:latin typeface="Calibri"/>
            </a:endParaRPr>
          </a:p>
        </p:txBody>
      </p:sp>
      <p:sp>
        <p:nvSpPr>
          <p:cNvPr id="2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CO" sz="2800" b="0" strike="noStrike" spc="-1">
              <a:solidFill>
                <a:srgbClr val="00000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 name="Google Shape;26;p53"/>
          <p:cNvPicPr/>
          <p:nvPr/>
        </p:nvPicPr>
        <p:blipFill>
          <a:blip r:embed="rId14"/>
          <a:stretch/>
        </p:blipFill>
        <p:spPr>
          <a:xfrm>
            <a:off x="11027880" y="317520"/>
            <a:ext cx="811080" cy="790200"/>
          </a:xfrm>
          <a:prstGeom prst="rect">
            <a:avLst/>
          </a:prstGeom>
          <a:ln>
            <a:noFill/>
          </a:ln>
        </p:spPr>
      </p:pic>
      <p:sp>
        <p:nvSpPr>
          <p:cNvPr id="4" name="PlaceHolder 1"/>
          <p:cNvSpPr>
            <a:spLocks noGrp="1"/>
          </p:cNvSpPr>
          <p:nvPr>
            <p:ph type="title"/>
          </p:nvPr>
        </p:nvSpPr>
        <p:spPr>
          <a:xfrm>
            <a:off x="609480" y="273600"/>
            <a:ext cx="10972440" cy="1144800"/>
          </a:xfrm>
          <a:prstGeom prst="rect">
            <a:avLst/>
          </a:prstGeom>
        </p:spPr>
        <p:txBody>
          <a:bodyPr lIns="0" tIns="0" rIns="0" bIns="0" anchor="ctr">
            <a:noAutofit/>
          </a:bodyPr>
          <a:lstStyle/>
          <a:p>
            <a:r>
              <a:rPr lang="es-CO" sz="1800" b="0" strike="noStrike" spc="-1">
                <a:solidFill>
                  <a:srgbClr val="000000"/>
                </a:solidFill>
                <a:latin typeface="Arial"/>
              </a:rPr>
              <a:t>Pulse para editar el formato del texto de título</a:t>
            </a:r>
          </a:p>
        </p:txBody>
      </p:sp>
      <p:sp>
        <p:nvSpPr>
          <p:cNvPr id="2"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CO" sz="1400" b="0" strike="noStrike" spc="-1">
                <a:solidFill>
                  <a:srgbClr val="000000"/>
                </a:solidFill>
                <a:latin typeface="Arial"/>
              </a:rPr>
              <a:t>Pulse para editar el formato de esquema del texto</a:t>
            </a:r>
          </a:p>
          <a:p>
            <a:pPr marL="864000" lvl="1" indent="-324000">
              <a:spcBef>
                <a:spcPts val="1134"/>
              </a:spcBef>
              <a:buClr>
                <a:srgbClr val="000000"/>
              </a:buClr>
              <a:buSzPct val="75000"/>
              <a:buFont typeface="Symbol" charset="2"/>
              <a:buChar char=""/>
            </a:pPr>
            <a:r>
              <a:rPr lang="es-CO" sz="1400" b="0" strike="noStrike" spc="-1">
                <a:solidFill>
                  <a:srgbClr val="000000"/>
                </a:solidFill>
                <a:latin typeface="Arial"/>
              </a:rPr>
              <a:t>Segundo nivel del esquema</a:t>
            </a:r>
          </a:p>
          <a:p>
            <a:pPr marL="1296000" lvl="2" indent="-288000">
              <a:spcBef>
                <a:spcPts val="850"/>
              </a:spcBef>
              <a:buClr>
                <a:srgbClr val="000000"/>
              </a:buClr>
              <a:buSzPct val="45000"/>
              <a:buFont typeface="Wingdings" charset="2"/>
              <a:buChar char=""/>
            </a:pPr>
            <a:r>
              <a:rPr lang="es-CO" sz="1400" b="0" strike="noStrike" spc="-1">
                <a:solidFill>
                  <a:srgbClr val="000000"/>
                </a:solidFill>
                <a:latin typeface="Arial"/>
              </a:rPr>
              <a:t>Tercer nivel del esquema</a:t>
            </a:r>
          </a:p>
          <a:p>
            <a:pPr marL="1728000" lvl="3" indent="-216000">
              <a:spcBef>
                <a:spcPts val="567"/>
              </a:spcBef>
              <a:buClr>
                <a:srgbClr val="000000"/>
              </a:buClr>
              <a:buSzPct val="75000"/>
              <a:buFont typeface="Symbol" charset="2"/>
              <a:buChar char=""/>
            </a:pPr>
            <a:r>
              <a:rPr lang="es-CO" sz="1400" b="0" strike="noStrike" spc="-1">
                <a:solidFill>
                  <a:srgbClr val="000000"/>
                </a:solidFill>
                <a:latin typeface="Arial"/>
              </a:rPr>
              <a:t>Cuarto nivel del esquema</a:t>
            </a:r>
          </a:p>
          <a:p>
            <a:pPr marL="2160000" lvl="4" indent="-216000">
              <a:spcBef>
                <a:spcPts val="283"/>
              </a:spcBef>
              <a:buClr>
                <a:srgbClr val="000000"/>
              </a:buClr>
              <a:buSzPct val="45000"/>
              <a:buFont typeface="Wingdings" charset="2"/>
              <a:buChar char=""/>
            </a:pPr>
            <a:r>
              <a:rPr lang="es-CO" sz="2000" b="0" strike="noStrike" spc="-1">
                <a:solidFill>
                  <a:srgbClr val="000000"/>
                </a:solidFill>
                <a:latin typeface="Arial"/>
              </a:rPr>
              <a:t>Quinto nivel del esquema</a:t>
            </a:r>
          </a:p>
          <a:p>
            <a:pPr marL="2592000" lvl="5" indent="-216000">
              <a:spcBef>
                <a:spcPts val="283"/>
              </a:spcBef>
              <a:buClr>
                <a:srgbClr val="000000"/>
              </a:buClr>
              <a:buSzPct val="45000"/>
              <a:buFont typeface="Wingdings" charset="2"/>
              <a:buChar char=""/>
            </a:pPr>
            <a:r>
              <a:rPr lang="es-CO" sz="2000" b="0" strike="noStrike" spc="-1">
                <a:solidFill>
                  <a:srgbClr val="000000"/>
                </a:solidFill>
                <a:latin typeface="Arial"/>
              </a:rPr>
              <a:t>Sexto nivel del esquema</a:t>
            </a:r>
          </a:p>
          <a:p>
            <a:pPr marL="3024000" lvl="6" indent="-216000">
              <a:spcBef>
                <a:spcPts val="283"/>
              </a:spcBef>
              <a:buClr>
                <a:srgbClr val="000000"/>
              </a:buClr>
              <a:buSzPct val="45000"/>
              <a:buFont typeface="Wingdings" charset="2"/>
              <a:buChar char=""/>
            </a:pPr>
            <a:r>
              <a:rPr lang="es-CO" sz="2000" b="0" strike="noStrike" spc="-1">
                <a:solidFill>
                  <a:srgbClr val="000000"/>
                </a:solidFill>
                <a:latin typeface="Arial"/>
              </a:rPr>
              <a:t>Séptimo nivel del esquema</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PlaceHolder 1"/>
          <p:cNvSpPr>
            <a:spLocks noGrp="1"/>
          </p:cNvSpPr>
          <p:nvPr>
            <p:ph type="dt"/>
          </p:nvPr>
        </p:nvSpPr>
        <p:spPr>
          <a:xfrm>
            <a:off x="838080" y="6356520"/>
            <a:ext cx="2742840" cy="364680"/>
          </a:xfrm>
          <a:prstGeom prst="rect">
            <a:avLst/>
          </a:prstGeom>
        </p:spPr>
        <p:txBody>
          <a:bodyPr anchor="ctr">
            <a:noAutofit/>
          </a:bodyPr>
          <a:lstStyle/>
          <a:p>
            <a:pPr>
              <a:lnSpc>
                <a:spcPct val="100000"/>
              </a:lnSpc>
            </a:pPr>
            <a:fld id="{B00F5974-F975-4181-9700-5BF214B74AD7}" type="datetime">
              <a:rPr lang="es-US" sz="1200" b="0" strike="noStrike" spc="-1">
                <a:solidFill>
                  <a:srgbClr val="8B8B8B"/>
                </a:solidFill>
                <a:latin typeface="Calibri"/>
              </a:rPr>
              <a:t>3/12/2024</a:t>
            </a:fld>
            <a:endParaRPr lang="es-US" sz="1200" b="0" strike="noStrike" spc="-1">
              <a:latin typeface="Times New Roman"/>
            </a:endParaRPr>
          </a:p>
        </p:txBody>
      </p:sp>
      <p:sp>
        <p:nvSpPr>
          <p:cNvPr id="40" name="PlaceHolder 2"/>
          <p:cNvSpPr>
            <a:spLocks noGrp="1"/>
          </p:cNvSpPr>
          <p:nvPr>
            <p:ph type="ftr"/>
          </p:nvPr>
        </p:nvSpPr>
        <p:spPr>
          <a:xfrm>
            <a:off x="4038480" y="6356520"/>
            <a:ext cx="4114440" cy="364680"/>
          </a:xfrm>
          <a:prstGeom prst="rect">
            <a:avLst/>
          </a:prstGeom>
        </p:spPr>
        <p:txBody>
          <a:bodyPr anchor="ctr">
            <a:noAutofit/>
          </a:bodyPr>
          <a:lstStyle/>
          <a:p>
            <a:endParaRPr lang="es-US" sz="2400" b="0" strike="noStrike" spc="-1">
              <a:latin typeface="Times New Roman"/>
            </a:endParaRPr>
          </a:p>
        </p:txBody>
      </p:sp>
      <p:sp>
        <p:nvSpPr>
          <p:cNvPr id="41" name="PlaceHolder 3"/>
          <p:cNvSpPr>
            <a:spLocks noGrp="1"/>
          </p:cNvSpPr>
          <p:nvPr>
            <p:ph type="sldNum"/>
          </p:nvPr>
        </p:nvSpPr>
        <p:spPr>
          <a:xfrm>
            <a:off x="8610480" y="6356520"/>
            <a:ext cx="2742840" cy="364680"/>
          </a:xfrm>
          <a:prstGeom prst="rect">
            <a:avLst/>
          </a:prstGeom>
        </p:spPr>
        <p:txBody>
          <a:bodyPr anchor="ctr">
            <a:noAutofit/>
          </a:bodyPr>
          <a:lstStyle/>
          <a:p>
            <a:pPr algn="r">
              <a:lnSpc>
                <a:spcPct val="100000"/>
              </a:lnSpc>
            </a:pPr>
            <a:fld id="{AFD4F01E-3A15-4A0E-AB77-0BFC90D621DB}" type="slidenum">
              <a:rPr lang="es-US" sz="1200" b="0" strike="noStrike" spc="-1">
                <a:solidFill>
                  <a:srgbClr val="8B8B8B"/>
                </a:solidFill>
                <a:latin typeface="Calibri"/>
              </a:rPr>
              <a:t>‹#›</a:t>
            </a:fld>
            <a:endParaRPr lang="es-US" sz="1200" b="0" strike="noStrike" spc="-1">
              <a:latin typeface="Times New Roman"/>
            </a:endParaRPr>
          </a:p>
        </p:txBody>
      </p:sp>
      <p:sp>
        <p:nvSpPr>
          <p:cNvPr id="42" name="PlaceHolder 4"/>
          <p:cNvSpPr>
            <a:spLocks noGrp="1"/>
          </p:cNvSpPr>
          <p:nvPr>
            <p:ph type="title"/>
          </p:nvPr>
        </p:nvSpPr>
        <p:spPr>
          <a:xfrm>
            <a:off x="609480" y="273600"/>
            <a:ext cx="10972440" cy="1144800"/>
          </a:xfrm>
          <a:prstGeom prst="rect">
            <a:avLst/>
          </a:prstGeom>
        </p:spPr>
        <p:txBody>
          <a:bodyPr lIns="0" tIns="0" rIns="0" bIns="0" anchor="ctr">
            <a:noAutofit/>
          </a:bodyPr>
          <a:lstStyle/>
          <a:p>
            <a:r>
              <a:rPr lang="es-CO" sz="1800" b="0" strike="noStrike" spc="-1">
                <a:solidFill>
                  <a:srgbClr val="000000"/>
                </a:solidFill>
                <a:latin typeface="Calibri"/>
              </a:rPr>
              <a:t>Pulse para editar el formato del texto de título</a:t>
            </a:r>
          </a:p>
        </p:txBody>
      </p:sp>
      <p:sp>
        <p:nvSpPr>
          <p:cNvPr id="43" name="PlaceHolder 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CO" sz="2800" b="0" strike="noStrike" spc="-1">
                <a:solidFill>
                  <a:srgbClr val="000000"/>
                </a:solidFill>
                <a:latin typeface="Calibri"/>
              </a:rPr>
              <a:t>Pulse para editar el formato de esquema del texto</a:t>
            </a:r>
          </a:p>
          <a:p>
            <a:pPr marL="864000" lvl="1" indent="-324000">
              <a:spcBef>
                <a:spcPts val="1134"/>
              </a:spcBef>
              <a:buClr>
                <a:srgbClr val="000000"/>
              </a:buClr>
              <a:buSzPct val="75000"/>
              <a:buFont typeface="Symbol" charset="2"/>
              <a:buChar char=""/>
            </a:pPr>
            <a:r>
              <a:rPr lang="es-CO" sz="2000" b="0" strike="noStrike" spc="-1">
                <a:solidFill>
                  <a:srgbClr val="000000"/>
                </a:solidFill>
                <a:latin typeface="Calibri"/>
              </a:rPr>
              <a:t>Segundo nivel del esquema</a:t>
            </a:r>
          </a:p>
          <a:p>
            <a:pPr marL="1296000" lvl="2" indent="-288000">
              <a:spcBef>
                <a:spcPts val="850"/>
              </a:spcBef>
              <a:buClr>
                <a:srgbClr val="000000"/>
              </a:buClr>
              <a:buSzPct val="45000"/>
              <a:buFont typeface="Wingdings" charset="2"/>
              <a:buChar char=""/>
            </a:pPr>
            <a:r>
              <a:rPr lang="es-CO" sz="1800" b="0" strike="noStrike" spc="-1">
                <a:solidFill>
                  <a:srgbClr val="000000"/>
                </a:solidFill>
                <a:latin typeface="Calibri"/>
              </a:rPr>
              <a:t>Tercer nivel del esquema</a:t>
            </a:r>
          </a:p>
          <a:p>
            <a:pPr marL="1728000" lvl="3" indent="-216000">
              <a:spcBef>
                <a:spcPts val="567"/>
              </a:spcBef>
              <a:buClr>
                <a:srgbClr val="000000"/>
              </a:buClr>
              <a:buSzPct val="75000"/>
              <a:buFont typeface="Symbol" charset="2"/>
              <a:buChar char=""/>
            </a:pPr>
            <a:r>
              <a:rPr lang="es-CO" sz="1800" b="0" strike="noStrike" spc="-1">
                <a:solidFill>
                  <a:srgbClr val="000000"/>
                </a:solidFill>
                <a:latin typeface="Calibri"/>
              </a:rPr>
              <a:t>Cuarto nivel del esquema</a:t>
            </a:r>
          </a:p>
          <a:p>
            <a:pPr marL="2160000" lvl="4" indent="-216000">
              <a:spcBef>
                <a:spcPts val="283"/>
              </a:spcBef>
              <a:buClr>
                <a:srgbClr val="000000"/>
              </a:buClr>
              <a:buSzPct val="45000"/>
              <a:buFont typeface="Wingdings" charset="2"/>
              <a:buChar char=""/>
            </a:pPr>
            <a:r>
              <a:rPr lang="es-CO" sz="2000" b="0" strike="noStrike" spc="-1">
                <a:solidFill>
                  <a:srgbClr val="000000"/>
                </a:solidFill>
                <a:latin typeface="Calibri"/>
              </a:rPr>
              <a:t>Quinto nivel del esquema</a:t>
            </a:r>
          </a:p>
          <a:p>
            <a:pPr marL="2592000" lvl="5" indent="-216000">
              <a:spcBef>
                <a:spcPts val="283"/>
              </a:spcBef>
              <a:buClr>
                <a:srgbClr val="000000"/>
              </a:buClr>
              <a:buSzPct val="45000"/>
              <a:buFont typeface="Wingdings" charset="2"/>
              <a:buChar char=""/>
            </a:pPr>
            <a:r>
              <a:rPr lang="es-CO" sz="2000" b="0" strike="noStrike" spc="-1">
                <a:solidFill>
                  <a:srgbClr val="000000"/>
                </a:solidFill>
                <a:latin typeface="Calibri"/>
              </a:rPr>
              <a:t>Sexto nivel del esquema</a:t>
            </a:r>
          </a:p>
          <a:p>
            <a:pPr marL="3024000" lvl="6" indent="-216000">
              <a:spcBef>
                <a:spcPts val="283"/>
              </a:spcBef>
              <a:buClr>
                <a:srgbClr val="000000"/>
              </a:buClr>
              <a:buSzPct val="45000"/>
              <a:buFont typeface="Wingdings" charset="2"/>
              <a:buChar char=""/>
            </a:pPr>
            <a:r>
              <a:rPr lang="es-CO" sz="2000" b="0" strike="noStrike" spc="-1">
                <a:solidFill>
                  <a:srgbClr val="000000"/>
                </a:solidFill>
                <a:latin typeface="Calibri"/>
              </a:rPr>
              <a:t>Séptimo nivel del esquema</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80" name="PlaceHolder 1"/>
          <p:cNvSpPr>
            <a:spLocks noGrp="1"/>
          </p:cNvSpPr>
          <p:nvPr>
            <p:ph type="title"/>
          </p:nvPr>
        </p:nvSpPr>
        <p:spPr>
          <a:xfrm>
            <a:off x="838080" y="365040"/>
            <a:ext cx="10515240" cy="1325160"/>
          </a:xfrm>
          <a:prstGeom prst="rect">
            <a:avLst/>
          </a:prstGeom>
        </p:spPr>
        <p:txBody>
          <a:bodyPr anchor="ctr">
            <a:noAutofit/>
          </a:bodyPr>
          <a:lstStyle/>
          <a:p>
            <a:pPr>
              <a:lnSpc>
                <a:spcPct val="90000"/>
              </a:lnSpc>
            </a:pPr>
            <a:r>
              <a:rPr lang="es-CO" sz="4400" b="0" strike="noStrike" spc="-1">
                <a:solidFill>
                  <a:srgbClr val="000000"/>
                </a:solidFill>
                <a:latin typeface="Calibri Light"/>
              </a:rPr>
              <a:t>Haga clic para modificar el estilo de título del patrón</a:t>
            </a:r>
            <a:endParaRPr lang="es-CO" sz="4400" b="0" strike="noStrike" spc="-1">
              <a:solidFill>
                <a:srgbClr val="000000"/>
              </a:solidFill>
              <a:latin typeface="Calibri"/>
            </a:endParaRPr>
          </a:p>
        </p:txBody>
      </p:sp>
      <p:sp>
        <p:nvSpPr>
          <p:cNvPr id="81" name="PlaceHolder 2"/>
          <p:cNvSpPr>
            <a:spLocks noGrp="1"/>
          </p:cNvSpPr>
          <p:nvPr>
            <p:ph type="dt"/>
          </p:nvPr>
        </p:nvSpPr>
        <p:spPr>
          <a:xfrm>
            <a:off x="838080" y="6356520"/>
            <a:ext cx="2742840" cy="364680"/>
          </a:xfrm>
          <a:prstGeom prst="rect">
            <a:avLst/>
          </a:prstGeom>
        </p:spPr>
        <p:txBody>
          <a:bodyPr anchor="ctr">
            <a:noAutofit/>
          </a:bodyPr>
          <a:lstStyle/>
          <a:p>
            <a:pPr>
              <a:lnSpc>
                <a:spcPct val="100000"/>
              </a:lnSpc>
            </a:pPr>
            <a:fld id="{FF6084C9-933D-4834-B250-D857D0BA6617}" type="datetime">
              <a:rPr lang="es-US" sz="1200" b="0" strike="noStrike" spc="-1">
                <a:solidFill>
                  <a:srgbClr val="8B8B8B"/>
                </a:solidFill>
                <a:latin typeface="Calibri"/>
              </a:rPr>
              <a:t>3/12/2024</a:t>
            </a:fld>
            <a:endParaRPr lang="es-US" sz="1200" b="0" strike="noStrike" spc="-1">
              <a:latin typeface="Times New Roman"/>
            </a:endParaRPr>
          </a:p>
        </p:txBody>
      </p:sp>
      <p:sp>
        <p:nvSpPr>
          <p:cNvPr id="82" name="PlaceHolder 3"/>
          <p:cNvSpPr>
            <a:spLocks noGrp="1"/>
          </p:cNvSpPr>
          <p:nvPr>
            <p:ph type="ftr"/>
          </p:nvPr>
        </p:nvSpPr>
        <p:spPr>
          <a:xfrm>
            <a:off x="4038480" y="6356520"/>
            <a:ext cx="4114440" cy="364680"/>
          </a:xfrm>
          <a:prstGeom prst="rect">
            <a:avLst/>
          </a:prstGeom>
        </p:spPr>
        <p:txBody>
          <a:bodyPr anchor="ctr">
            <a:noAutofit/>
          </a:bodyPr>
          <a:lstStyle/>
          <a:p>
            <a:endParaRPr lang="es-US" sz="2400" b="0" strike="noStrike" spc="-1">
              <a:latin typeface="Times New Roman"/>
            </a:endParaRPr>
          </a:p>
        </p:txBody>
      </p:sp>
      <p:sp>
        <p:nvSpPr>
          <p:cNvPr id="83" name="PlaceHolder 4"/>
          <p:cNvSpPr>
            <a:spLocks noGrp="1"/>
          </p:cNvSpPr>
          <p:nvPr>
            <p:ph type="sldNum"/>
          </p:nvPr>
        </p:nvSpPr>
        <p:spPr>
          <a:xfrm>
            <a:off x="8610480" y="6356520"/>
            <a:ext cx="2742840" cy="364680"/>
          </a:xfrm>
          <a:prstGeom prst="rect">
            <a:avLst/>
          </a:prstGeom>
        </p:spPr>
        <p:txBody>
          <a:bodyPr anchor="ctr">
            <a:noAutofit/>
          </a:bodyPr>
          <a:lstStyle/>
          <a:p>
            <a:pPr algn="r">
              <a:lnSpc>
                <a:spcPct val="100000"/>
              </a:lnSpc>
            </a:pPr>
            <a:fld id="{2C8A83E8-CD5C-4F9A-8967-9DA02AECEF8A}" type="slidenum">
              <a:rPr lang="es-US" sz="1200" b="0" strike="noStrike" spc="-1">
                <a:solidFill>
                  <a:srgbClr val="8B8B8B"/>
                </a:solidFill>
                <a:latin typeface="Calibri"/>
              </a:rPr>
              <a:t>‹#›</a:t>
            </a:fld>
            <a:endParaRPr lang="es-US" sz="1200" b="0" strike="noStrike" spc="-1">
              <a:latin typeface="Times New Roman"/>
            </a:endParaRPr>
          </a:p>
        </p:txBody>
      </p:sp>
      <p:sp>
        <p:nvSpPr>
          <p:cNvPr id="84" name="PlaceHolder 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CO" sz="2800" b="0" strike="noStrike" spc="-1">
                <a:solidFill>
                  <a:srgbClr val="000000"/>
                </a:solidFill>
                <a:latin typeface="Calibri"/>
              </a:rPr>
              <a:t>Pulse para editar el formato de esquema del texto</a:t>
            </a:r>
          </a:p>
          <a:p>
            <a:pPr marL="864000" lvl="1" indent="-324000">
              <a:spcBef>
                <a:spcPts val="1134"/>
              </a:spcBef>
              <a:buClr>
                <a:srgbClr val="000000"/>
              </a:buClr>
              <a:buSzPct val="75000"/>
              <a:buFont typeface="Symbol" charset="2"/>
              <a:buChar char=""/>
            </a:pPr>
            <a:r>
              <a:rPr lang="es-CO" sz="2000" b="0" strike="noStrike" spc="-1">
                <a:solidFill>
                  <a:srgbClr val="000000"/>
                </a:solidFill>
                <a:latin typeface="Calibri"/>
              </a:rPr>
              <a:t>Segundo nivel del esquema</a:t>
            </a:r>
          </a:p>
          <a:p>
            <a:pPr marL="1296000" lvl="2" indent="-288000">
              <a:spcBef>
                <a:spcPts val="850"/>
              </a:spcBef>
              <a:buClr>
                <a:srgbClr val="000000"/>
              </a:buClr>
              <a:buSzPct val="45000"/>
              <a:buFont typeface="Wingdings" charset="2"/>
              <a:buChar char=""/>
            </a:pPr>
            <a:r>
              <a:rPr lang="es-CO" sz="1800" b="0" strike="noStrike" spc="-1">
                <a:solidFill>
                  <a:srgbClr val="000000"/>
                </a:solidFill>
                <a:latin typeface="Calibri"/>
              </a:rPr>
              <a:t>Tercer nivel del esquema</a:t>
            </a:r>
          </a:p>
          <a:p>
            <a:pPr marL="1728000" lvl="3" indent="-216000">
              <a:spcBef>
                <a:spcPts val="567"/>
              </a:spcBef>
              <a:buClr>
                <a:srgbClr val="000000"/>
              </a:buClr>
              <a:buSzPct val="75000"/>
              <a:buFont typeface="Symbol" charset="2"/>
              <a:buChar char=""/>
            </a:pPr>
            <a:r>
              <a:rPr lang="es-CO" sz="1800" b="0" strike="noStrike" spc="-1">
                <a:solidFill>
                  <a:srgbClr val="000000"/>
                </a:solidFill>
                <a:latin typeface="Calibri"/>
              </a:rPr>
              <a:t>Cuarto nivel del esquema</a:t>
            </a:r>
          </a:p>
          <a:p>
            <a:pPr marL="2160000" lvl="4" indent="-216000">
              <a:spcBef>
                <a:spcPts val="283"/>
              </a:spcBef>
              <a:buClr>
                <a:srgbClr val="000000"/>
              </a:buClr>
              <a:buSzPct val="45000"/>
              <a:buFont typeface="Wingdings" charset="2"/>
              <a:buChar char=""/>
            </a:pPr>
            <a:r>
              <a:rPr lang="es-CO" sz="2000" b="0" strike="noStrike" spc="-1">
                <a:solidFill>
                  <a:srgbClr val="000000"/>
                </a:solidFill>
                <a:latin typeface="Calibri"/>
              </a:rPr>
              <a:t>Quinto nivel del esquema</a:t>
            </a:r>
          </a:p>
          <a:p>
            <a:pPr marL="2592000" lvl="5" indent="-216000">
              <a:spcBef>
                <a:spcPts val="283"/>
              </a:spcBef>
              <a:buClr>
                <a:srgbClr val="000000"/>
              </a:buClr>
              <a:buSzPct val="45000"/>
              <a:buFont typeface="Wingdings" charset="2"/>
              <a:buChar char=""/>
            </a:pPr>
            <a:r>
              <a:rPr lang="es-CO" sz="2000" b="0" strike="noStrike" spc="-1">
                <a:solidFill>
                  <a:srgbClr val="000000"/>
                </a:solidFill>
                <a:latin typeface="Calibri"/>
              </a:rPr>
              <a:t>Sexto nivel del esquema</a:t>
            </a:r>
          </a:p>
          <a:p>
            <a:pPr marL="3024000" lvl="6" indent="-216000">
              <a:spcBef>
                <a:spcPts val="283"/>
              </a:spcBef>
              <a:buClr>
                <a:srgbClr val="000000"/>
              </a:buClr>
              <a:buSzPct val="45000"/>
              <a:buFont typeface="Wingdings" charset="2"/>
              <a:buChar char=""/>
            </a:pPr>
            <a:r>
              <a:rPr lang="es-CO" sz="2000" b="0" strike="noStrike" spc="-1">
                <a:solidFill>
                  <a:srgbClr val="000000"/>
                </a:solidFill>
                <a:latin typeface="Calibri"/>
              </a:rPr>
              <a:t>Séptimo nivel del esquema</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drive.google.com/file/d/11HYgeJ3aXpCui1rD__PDFkGGPQUojSV9/view?usp=drivesdk" TargetMode="External"/><Relationship Id="rId1" Type="http://schemas.openxmlformats.org/officeDocument/2006/relationships/slideLayout" Target="../slideLayouts/slideLayout25.xml"/><Relationship Id="rId4"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hyperlink" Target="https://soysena-my.sharepoint.com/:b:/g/personal/ekcuello_soy_sena_edu_co/Ea48Ma83fh5AnPhLRGFqMb4BotuDOSyR25iP26Hgb_ffuQ?e=KV85s3" TargetMode="External"/><Relationship Id="rId2" Type="http://schemas.openxmlformats.org/officeDocument/2006/relationships/image" Target="../media/image10.png"/><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34.png"/></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37.png"/></Relationships>
</file>

<file path=ppt/slides/_rels/slide2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5.xm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42.png"/></Relationships>
</file>

<file path=ppt/slides/_rels/slide2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45.png"/></Relationships>
</file>

<file path=ppt/slides/_rels/slide2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5.xml"/><Relationship Id="rId6" Type="http://schemas.openxmlformats.org/officeDocument/2006/relationships/image" Target="../media/image10.png"/><Relationship Id="rId5" Type="http://schemas.openxmlformats.org/officeDocument/2006/relationships/image" Target="../media/image49.png"/><Relationship Id="rId4" Type="http://schemas.openxmlformats.org/officeDocument/2006/relationships/image" Target="../media/image48.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3.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10.png"/><Relationship Id="rId1" Type="http://schemas.openxmlformats.org/officeDocument/2006/relationships/slideLayout" Target="../slideLayouts/slideLayout25.xml"/><Relationship Id="rId5" Type="http://schemas.openxmlformats.org/officeDocument/2006/relationships/hyperlink" Target="https://soysena-my.sharepoint.com/:b:/g/personal/masisa2_soy_sena_edu_co/ESUOsznxUuRKgUaOh4m7BlABBWW61wPwpH18DMr0fy2VhQ" TargetMode="External"/><Relationship Id="rId4" Type="http://schemas.openxmlformats.org/officeDocument/2006/relationships/image" Target="../media/image51.png"/></Relationships>
</file>

<file path=ppt/slides/_rels/slide31.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21" name="CustomShape 1"/>
          <p:cNvSpPr/>
          <p:nvPr/>
        </p:nvSpPr>
        <p:spPr>
          <a:xfrm>
            <a:off x="3613320" y="3103920"/>
            <a:ext cx="5200200" cy="959760"/>
          </a:xfrm>
          <a:prstGeom prst="rect">
            <a:avLst/>
          </a:prstGeom>
          <a:noFill/>
          <a:ln>
            <a:noFill/>
          </a:ln>
        </p:spPr>
        <p:style>
          <a:lnRef idx="0">
            <a:scrgbClr r="0" g="0" b="0"/>
          </a:lnRef>
          <a:fillRef idx="0">
            <a:scrgbClr r="0" g="0" b="0"/>
          </a:fillRef>
          <a:effectRef idx="0">
            <a:scrgbClr r="0" g="0" b="0"/>
          </a:effectRef>
          <a:fontRef idx="minor"/>
        </p:style>
        <p:txBody>
          <a:bodyPr>
            <a:noAutofit/>
          </a:bodyPr>
          <a:lstStyle/>
          <a:p>
            <a:pPr algn="ctr">
              <a:lnSpc>
                <a:spcPct val="90000"/>
              </a:lnSpc>
            </a:pPr>
            <a:r>
              <a:rPr lang="es-US" sz="2800" b="1" strike="noStrike" spc="-1">
                <a:solidFill>
                  <a:srgbClr val="FFFFFF"/>
                </a:solidFill>
                <a:latin typeface="WORK SANS BOLD ROMANArial"/>
                <a:ea typeface="Arial"/>
              </a:rPr>
              <a:t>PROYECTO PRODUCTIVO</a:t>
            </a:r>
            <a:endParaRPr lang="es-US" sz="28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Shape 1"/>
          <p:cNvSpPr txBox="1"/>
          <p:nvPr/>
        </p:nvSpPr>
        <p:spPr>
          <a:xfrm>
            <a:off x="133560" y="30636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OBJETIVOS ESPECIFICOS</a:t>
            </a:r>
            <a:endParaRPr lang="es-CO" sz="4400" b="0" strike="noStrike" spc="-1">
              <a:solidFill>
                <a:srgbClr val="000000"/>
              </a:solidFill>
              <a:latin typeface="Calibri"/>
            </a:endParaRPr>
          </a:p>
        </p:txBody>
      </p:sp>
      <p:sp>
        <p:nvSpPr>
          <p:cNvPr id="152" name="CustomShape 2"/>
          <p:cNvSpPr/>
          <p:nvPr/>
        </p:nvSpPr>
        <p:spPr>
          <a:xfrm>
            <a:off x="489105" y="2107548"/>
            <a:ext cx="9029160" cy="430741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endParaRPr lang="es-US" sz="2200" b="0" strike="noStrike" spc="-1">
              <a:latin typeface="Arial"/>
            </a:endParaRPr>
          </a:p>
          <a:p>
            <a:r>
              <a:rPr lang="es-US" sz="3600" b="1" strike="noStrike" spc="-1">
                <a:solidFill>
                  <a:srgbClr val="000000"/>
                </a:solidFill>
                <a:latin typeface="Calibri"/>
              </a:rPr>
              <a:t>4. Integrar un asistente virtual con la capacidad de dar recomendaciones y</a:t>
            </a:r>
            <a:r>
              <a:rPr lang="es-US" sz="3600" b="1" spc="-1">
                <a:solidFill>
                  <a:srgbClr val="000000"/>
                </a:solidFill>
                <a:latin typeface="Calibri"/>
              </a:rPr>
              <a:t> </a:t>
            </a:r>
            <a:r>
              <a:rPr lang="es-US" sz="3600" b="1" strike="noStrike" spc="-1">
                <a:solidFill>
                  <a:srgbClr val="000000"/>
                </a:solidFill>
                <a:latin typeface="Calibri"/>
              </a:rPr>
              <a:t> responder preguntas personalizadas a cada usuario.</a:t>
            </a:r>
            <a:r>
              <a:rPr lang="es-US" sz="3600" b="1" spc="-1">
                <a:solidFill>
                  <a:srgbClr val="000000"/>
                </a:solidFill>
                <a:latin typeface="Calibri"/>
              </a:rPr>
              <a:t> </a:t>
            </a:r>
            <a:endParaRPr lang="es-US" sz="3600" b="1" strike="noStrike" spc="-1">
              <a:latin typeface="Arial"/>
            </a:endParaRPr>
          </a:p>
          <a:p>
            <a:pPr>
              <a:lnSpc>
                <a:spcPct val="100000"/>
              </a:lnSpc>
            </a:pPr>
            <a:endParaRPr lang="es-US" sz="3600" b="1" strike="noStrike" spc="-1">
              <a:latin typeface="Arial"/>
            </a:endParaRPr>
          </a:p>
          <a:p>
            <a:pPr>
              <a:lnSpc>
                <a:spcPct val="100000"/>
              </a:lnSpc>
            </a:pPr>
            <a:r>
              <a:rPr lang="es-US" sz="3600" b="1" strike="noStrike" spc="-1">
                <a:solidFill>
                  <a:srgbClr val="000000"/>
                </a:solidFill>
                <a:latin typeface="Calibri"/>
              </a:rPr>
              <a:t>5. Implementar funciones interactivas, como comentarios, calificaciones y reseñas.</a:t>
            </a:r>
            <a:endParaRPr lang="es-US" sz="3200" b="1" strike="noStrike" spc="-1">
              <a:latin typeface="Arial"/>
            </a:endParaRPr>
          </a:p>
        </p:txBody>
      </p:sp>
      <p:pic>
        <p:nvPicPr>
          <p:cNvPr id="153" name="Imagen 3"/>
          <p:cNvPicPr/>
          <p:nvPr/>
        </p:nvPicPr>
        <p:blipFill>
          <a:blip r:embed="rId2"/>
          <a:stretch/>
        </p:blipFill>
        <p:spPr>
          <a:xfrm>
            <a:off x="10245600" y="5112720"/>
            <a:ext cx="1945800" cy="1945800"/>
          </a:xfrm>
          <a:prstGeom prst="rect">
            <a:avLst/>
          </a:prstGeom>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extShape 1"/>
          <p:cNvSpPr txBox="1"/>
          <p:nvPr/>
        </p:nvSpPr>
        <p:spPr>
          <a:xfrm>
            <a:off x="838080" y="36504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ALCANCE</a:t>
            </a:r>
            <a:endParaRPr lang="es-CO" sz="4400" b="0" strike="noStrike" spc="-1">
              <a:solidFill>
                <a:srgbClr val="000000"/>
              </a:solidFill>
              <a:latin typeface="Calibri"/>
            </a:endParaRPr>
          </a:p>
        </p:txBody>
      </p:sp>
      <p:sp>
        <p:nvSpPr>
          <p:cNvPr id="155" name="CustomShape 2"/>
          <p:cNvSpPr/>
          <p:nvPr/>
        </p:nvSpPr>
        <p:spPr>
          <a:xfrm>
            <a:off x="504000" y="1965960"/>
            <a:ext cx="7714800" cy="415353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571680" indent="-571320">
              <a:lnSpc>
                <a:spcPct val="100000"/>
              </a:lnSpc>
              <a:buClr>
                <a:srgbClr val="000000"/>
              </a:buClr>
              <a:buFont typeface="Arial"/>
              <a:buChar char="•"/>
            </a:pPr>
            <a:r>
              <a:rPr lang="es-US" sz="4400" b="1" strike="noStrike" spc="-1">
                <a:solidFill>
                  <a:srgbClr val="000000"/>
                </a:solidFill>
                <a:latin typeface="Calibri"/>
              </a:rPr>
              <a:t>El aplicativo web LABART proyecta convertirse en una plataforma web reconocida a nivel mundial para la distribución y clasificación de arte para el año 2034</a:t>
            </a:r>
            <a:r>
              <a:rPr lang="es-US" sz="1600" b="1" strike="noStrike" spc="-1">
                <a:solidFill>
                  <a:srgbClr val="000000"/>
                </a:solidFill>
                <a:latin typeface="Calibri"/>
              </a:rPr>
              <a:t>.</a:t>
            </a:r>
            <a:endParaRPr lang="es-US" sz="1600" b="1" strike="noStrike" spc="-1">
              <a:latin typeface="Arial"/>
            </a:endParaRPr>
          </a:p>
        </p:txBody>
      </p:sp>
      <p:pic>
        <p:nvPicPr>
          <p:cNvPr id="156" name="Imagen 3"/>
          <p:cNvPicPr/>
          <p:nvPr/>
        </p:nvPicPr>
        <p:blipFill>
          <a:blip r:embed="rId2"/>
          <a:stretch/>
        </p:blipFill>
        <p:spPr>
          <a:xfrm>
            <a:off x="7920000" y="2057400"/>
            <a:ext cx="4095720" cy="4095720"/>
          </a:xfrm>
          <a:prstGeom prst="rect">
            <a:avLst/>
          </a:prstGeom>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TextShape 1"/>
          <p:cNvSpPr txBox="1"/>
          <p:nvPr/>
        </p:nvSpPr>
        <p:spPr>
          <a:xfrm>
            <a:off x="469800" y="42192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PLANTEAMIENTO DE PROBLEMA</a:t>
            </a:r>
            <a:endParaRPr lang="es-CO" sz="4400" b="0" strike="noStrike" spc="-1">
              <a:solidFill>
                <a:srgbClr val="000000"/>
              </a:solidFill>
              <a:latin typeface="Calibri"/>
            </a:endParaRPr>
          </a:p>
        </p:txBody>
      </p:sp>
      <p:sp>
        <p:nvSpPr>
          <p:cNvPr id="158" name="CustomShape 2"/>
          <p:cNvSpPr/>
          <p:nvPr/>
        </p:nvSpPr>
        <p:spPr>
          <a:xfrm>
            <a:off x="469800" y="1802880"/>
            <a:ext cx="10757880" cy="4479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571680" indent="-571320">
              <a:lnSpc>
                <a:spcPct val="100000"/>
              </a:lnSpc>
              <a:buClr>
                <a:srgbClr val="000000"/>
              </a:buClr>
              <a:buFont typeface="Arial"/>
              <a:buChar char="•"/>
            </a:pPr>
            <a:r>
              <a:rPr lang="es-US" sz="3600" b="1" strike="noStrike" spc="-1">
                <a:solidFill>
                  <a:srgbClr val="000000"/>
                </a:solidFill>
                <a:latin typeface="Calibri"/>
              </a:rPr>
              <a:t>A pesar de la creciente demanda en el arte, también se observa desinterés, y esto se debe a la falta de diversidad, la desconexión entre artistas y audiencia, así como a la complejidad logística en la gestión de obras. Esta situación limita la interactividad de las obras de arte en línea, destacando la necesidad urgente de un aplicativo web que aborde estos desafíos.</a:t>
            </a:r>
            <a:endParaRPr lang="es-US" sz="3600" b="1" strike="noStrike" spc="-1">
              <a:latin typeface="Arial"/>
            </a:endParaRPr>
          </a:p>
        </p:txBody>
      </p:sp>
      <p:pic>
        <p:nvPicPr>
          <p:cNvPr id="159" name="Imagen 7"/>
          <p:cNvPicPr/>
          <p:nvPr/>
        </p:nvPicPr>
        <p:blipFill>
          <a:blip r:embed="rId2"/>
          <a:stretch/>
        </p:blipFill>
        <p:spPr>
          <a:xfrm>
            <a:off x="10558440" y="5372280"/>
            <a:ext cx="1633320" cy="1633320"/>
          </a:xfrm>
          <a:prstGeom prst="rect">
            <a:avLst/>
          </a:prstGeom>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Shape 1"/>
          <p:cNvSpPr txBox="1"/>
          <p:nvPr/>
        </p:nvSpPr>
        <p:spPr>
          <a:xfrm>
            <a:off x="490680" y="39060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PREGUNTA PROBLEMA</a:t>
            </a:r>
            <a:endParaRPr lang="es-CO" sz="4400" b="0" strike="noStrike" spc="-1">
              <a:solidFill>
                <a:srgbClr val="000000"/>
              </a:solidFill>
              <a:latin typeface="Calibri"/>
            </a:endParaRPr>
          </a:p>
        </p:txBody>
      </p:sp>
      <p:sp>
        <p:nvSpPr>
          <p:cNvPr id="161" name="CustomShape 2"/>
          <p:cNvSpPr/>
          <p:nvPr/>
        </p:nvSpPr>
        <p:spPr>
          <a:xfrm>
            <a:off x="490680" y="1971720"/>
            <a:ext cx="8293320" cy="378419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571500" indent="-570865">
              <a:lnSpc>
                <a:spcPct val="100000"/>
              </a:lnSpc>
              <a:buClr>
                <a:srgbClr val="000000"/>
              </a:buClr>
              <a:buFont typeface="Arial"/>
              <a:buChar char="•"/>
            </a:pPr>
            <a:r>
              <a:rPr lang="es-US" sz="4000" b="1" strike="noStrike" spc="-1">
                <a:solidFill>
                  <a:srgbClr val="000000"/>
                </a:solidFill>
                <a:latin typeface="Calibri"/>
              </a:rPr>
              <a:t>¿Cómo LABART , como aplicativo web, podría abordar los desafíos actuales en la distribución, visualización y apreciación del arte para ofrecer una solución efectiva a esta problemática?</a:t>
            </a:r>
            <a:endParaRPr lang="es-US" sz="4000" b="1" strike="noStrike" spc="-1">
              <a:latin typeface="Arial"/>
            </a:endParaRPr>
          </a:p>
        </p:txBody>
      </p:sp>
      <p:pic>
        <p:nvPicPr>
          <p:cNvPr id="162" name="Imagen 4"/>
          <p:cNvPicPr/>
          <p:nvPr/>
        </p:nvPicPr>
        <p:blipFill>
          <a:blip r:embed="rId2"/>
          <a:stretch/>
        </p:blipFill>
        <p:spPr>
          <a:xfrm>
            <a:off x="8784000" y="2378880"/>
            <a:ext cx="3407400" cy="3407400"/>
          </a:xfrm>
          <a:prstGeom prst="rect">
            <a:avLst/>
          </a:prstGeom>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TextShape 1"/>
          <p:cNvSpPr txBox="1"/>
          <p:nvPr/>
        </p:nvSpPr>
        <p:spPr>
          <a:xfrm>
            <a:off x="220320" y="44028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JUSTIFICACIÓN</a:t>
            </a:r>
            <a:endParaRPr lang="es-CO" sz="4400" b="0" strike="noStrike" spc="-1">
              <a:solidFill>
                <a:srgbClr val="000000"/>
              </a:solidFill>
              <a:latin typeface="Calibri"/>
            </a:endParaRPr>
          </a:p>
        </p:txBody>
      </p:sp>
      <p:sp>
        <p:nvSpPr>
          <p:cNvPr id="164" name="CustomShape 2"/>
          <p:cNvSpPr/>
          <p:nvPr/>
        </p:nvSpPr>
        <p:spPr>
          <a:xfrm>
            <a:off x="4660" y="1708290"/>
            <a:ext cx="11243066" cy="4522861"/>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marL="457200" indent="-456565">
              <a:lnSpc>
                <a:spcPct val="100000"/>
              </a:lnSpc>
              <a:buClr>
                <a:srgbClr val="000000"/>
              </a:buClr>
              <a:buFont typeface="Arial"/>
              <a:buChar char="•"/>
            </a:pPr>
            <a:r>
              <a:rPr lang="es-US" sz="3200" b="1" strike="noStrike" spc="-1">
                <a:solidFill>
                  <a:srgbClr val="000000"/>
                </a:solidFill>
                <a:latin typeface="Calibri"/>
              </a:rPr>
              <a:t>LabArt nace como una respuesta a la creciente problemática que enfrenta el mundo del arte. En la actualidad, observamos una disminución en la valoración y aprecio por el arte, fenómeno atribuido en gran medida al impacto de diversas herramientas tecnológicas. Estas herramientas, de manera progresiva, contribuyen a la depreciación y desvalorización de lo que hoy consideramos como arte. Además, no existe conocimiento de una herramienta digital conocida para contrarrestar esta problemática.</a:t>
            </a:r>
            <a:endParaRPr lang="es-US" sz="3200" b="1" strike="noStrike" spc="-1">
              <a:latin typeface="Arial"/>
            </a:endParaRPr>
          </a:p>
        </p:txBody>
      </p:sp>
      <p:pic>
        <p:nvPicPr>
          <p:cNvPr id="165" name="Imagen 7"/>
          <p:cNvPicPr/>
          <p:nvPr/>
        </p:nvPicPr>
        <p:blipFill>
          <a:blip r:embed="rId2"/>
          <a:stretch/>
        </p:blipFill>
        <p:spPr>
          <a:xfrm>
            <a:off x="9706741" y="5038691"/>
            <a:ext cx="2355263" cy="2067716"/>
          </a:xfrm>
          <a:prstGeom prst="rect">
            <a:avLst/>
          </a:prstGeom>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TextShape 1"/>
          <p:cNvSpPr txBox="1"/>
          <p:nvPr/>
        </p:nvSpPr>
        <p:spPr>
          <a:xfrm>
            <a:off x="838080" y="365040"/>
            <a:ext cx="10515240" cy="1325160"/>
          </a:xfrm>
          <a:prstGeom prst="rect">
            <a:avLst/>
          </a:prstGeom>
          <a:noFill/>
          <a:ln>
            <a:noFill/>
          </a:ln>
        </p:spPr>
        <p:txBody>
          <a:bodyPr anchor="ctr">
            <a:noAutofit/>
          </a:bodyPr>
          <a:lstStyle/>
          <a:p>
            <a:pPr>
              <a:lnSpc>
                <a:spcPct val="90000"/>
              </a:lnSpc>
            </a:pPr>
            <a:r>
              <a:rPr lang="es-CO" sz="4400" b="0" strike="noStrike" spc="-1">
                <a:solidFill>
                  <a:srgbClr val="FFFFFF"/>
                </a:solidFill>
                <a:latin typeface="WORK SANS BOLD ROMANArial"/>
              </a:rPr>
              <a:t>PROCESOS ESTRATEGICOS </a:t>
            </a:r>
            <a:endParaRPr lang="es-CO" sz="4400" b="0" strike="noStrike" spc="-1">
              <a:solidFill>
                <a:srgbClr val="000000"/>
              </a:solidFill>
              <a:latin typeface="Calibri"/>
            </a:endParaRPr>
          </a:p>
        </p:txBody>
      </p:sp>
      <p:pic>
        <p:nvPicPr>
          <p:cNvPr id="167" name="Imagen 3"/>
          <p:cNvPicPr/>
          <p:nvPr/>
        </p:nvPicPr>
        <p:blipFill>
          <a:blip r:embed="rId2"/>
          <a:stretch/>
        </p:blipFill>
        <p:spPr>
          <a:xfrm>
            <a:off x="838080" y="1474200"/>
            <a:ext cx="9092880" cy="5127840"/>
          </a:xfrm>
          <a:prstGeom prst="rect">
            <a:avLst/>
          </a:prstGeom>
          <a:ln>
            <a:noFill/>
          </a:ln>
        </p:spPr>
      </p:pic>
      <p:pic>
        <p:nvPicPr>
          <p:cNvPr id="168" name="Imagen 5"/>
          <p:cNvPicPr/>
          <p:nvPr/>
        </p:nvPicPr>
        <p:blipFill>
          <a:blip r:embed="rId3"/>
          <a:stretch/>
        </p:blipFill>
        <p:spPr>
          <a:xfrm>
            <a:off x="10566360" y="5354640"/>
            <a:ext cx="1625400" cy="1625400"/>
          </a:xfrm>
          <a:prstGeom prst="rect">
            <a:avLst/>
          </a:prstGeom>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TextShape 1"/>
          <p:cNvSpPr txBox="1"/>
          <p:nvPr/>
        </p:nvSpPr>
        <p:spPr>
          <a:xfrm>
            <a:off x="558720" y="365040"/>
            <a:ext cx="10515240" cy="1325160"/>
          </a:xfrm>
          <a:prstGeom prst="rect">
            <a:avLst/>
          </a:prstGeom>
          <a:noFill/>
          <a:ln>
            <a:noFill/>
          </a:ln>
        </p:spPr>
        <p:txBody>
          <a:bodyPr anchor="ctr">
            <a:noAutofit/>
          </a:bodyPr>
          <a:lstStyle/>
          <a:p>
            <a:pPr>
              <a:lnSpc>
                <a:spcPct val="90000"/>
              </a:lnSpc>
            </a:pPr>
            <a:r>
              <a:rPr lang="es-CO" sz="4400" b="0" strike="noStrike" spc="-1">
                <a:solidFill>
                  <a:srgbClr val="FFFFFF"/>
                </a:solidFill>
                <a:latin typeface="WORK SANS BOLD ROMANArial"/>
              </a:rPr>
              <a:t>MAPA DE PROCESOS </a:t>
            </a:r>
            <a:endParaRPr lang="es-CO" sz="4400" b="0" strike="noStrike" spc="-1">
              <a:solidFill>
                <a:srgbClr val="000000"/>
              </a:solidFill>
              <a:latin typeface="Calibri"/>
            </a:endParaRPr>
          </a:p>
        </p:txBody>
      </p:sp>
      <p:sp>
        <p:nvSpPr>
          <p:cNvPr id="170" name="CustomShape 2"/>
          <p:cNvSpPr/>
          <p:nvPr/>
        </p:nvSpPr>
        <p:spPr>
          <a:xfrm>
            <a:off x="6095880" y="3522960"/>
            <a:ext cx="6095520" cy="364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s-US" sz="1800" b="0" u="sng" strike="noStrike" spc="-1">
                <a:solidFill>
                  <a:srgbClr val="0563C1"/>
                </a:solidFill>
                <a:uFillTx/>
                <a:latin typeface="Calibri"/>
                <a:hlinkClick r:id="rId2"/>
              </a:rPr>
              <a:t>https://drive.google.com/file/d/11HYgeJ3aXpCui1rD__PDFkGGPQUojSV9/view?usp=drivesdk</a:t>
            </a:r>
            <a:endParaRPr lang="es-US" sz="1800" b="0" strike="noStrike" spc="-1">
              <a:latin typeface="Arial"/>
            </a:endParaRPr>
          </a:p>
        </p:txBody>
      </p:sp>
      <p:pic>
        <p:nvPicPr>
          <p:cNvPr id="171" name="Imagen 6"/>
          <p:cNvPicPr/>
          <p:nvPr/>
        </p:nvPicPr>
        <p:blipFill>
          <a:blip r:embed="rId3"/>
          <a:stretch/>
        </p:blipFill>
        <p:spPr>
          <a:xfrm>
            <a:off x="10566360" y="5354640"/>
            <a:ext cx="1625400" cy="1625400"/>
          </a:xfrm>
          <a:prstGeom prst="rect">
            <a:avLst/>
          </a:prstGeom>
          <a:ln>
            <a:noFill/>
          </a:ln>
        </p:spPr>
      </p:pic>
      <p:pic>
        <p:nvPicPr>
          <p:cNvPr id="172" name="Imagen 8"/>
          <p:cNvPicPr/>
          <p:nvPr/>
        </p:nvPicPr>
        <p:blipFill>
          <a:blip r:embed="rId4"/>
          <a:stretch/>
        </p:blipFill>
        <p:spPr>
          <a:xfrm>
            <a:off x="0" y="1509120"/>
            <a:ext cx="5947200" cy="5319720"/>
          </a:xfrm>
          <a:prstGeom prst="rect">
            <a:avLst/>
          </a:prstGeom>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Shape 1">
            <a:extLst>
              <a:ext uri="{FF2B5EF4-FFF2-40B4-BE49-F238E27FC236}">
                <a16:creationId xmlns:a16="http://schemas.microsoft.com/office/drawing/2014/main" id="{B02FCA43-6885-4FF2-B8A7-FC3E22430235}"/>
              </a:ext>
            </a:extLst>
          </p:cNvPr>
          <p:cNvSpPr txBox="1"/>
          <p:nvPr/>
        </p:nvSpPr>
        <p:spPr>
          <a:xfrm>
            <a:off x="226252" y="51631"/>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RESULTADOS DE ENCUESTA </a:t>
            </a:r>
            <a:endParaRPr lang="es-CO" sz="4400" b="1" strike="noStrike" spc="-1">
              <a:solidFill>
                <a:srgbClr val="000000"/>
              </a:solidFill>
              <a:latin typeface="Calibri"/>
            </a:endParaRPr>
          </a:p>
        </p:txBody>
      </p:sp>
      <p:sp>
        <p:nvSpPr>
          <p:cNvPr id="14" name="Subtítulo 13">
            <a:extLst>
              <a:ext uri="{FF2B5EF4-FFF2-40B4-BE49-F238E27FC236}">
                <a16:creationId xmlns:a16="http://schemas.microsoft.com/office/drawing/2014/main" id="{67826272-F642-4FCA-A4D9-291672CB7266}"/>
              </a:ext>
            </a:extLst>
          </p:cNvPr>
          <p:cNvSpPr>
            <a:spLocks noGrp="1"/>
          </p:cNvSpPr>
          <p:nvPr>
            <p:ph type="subTitle"/>
          </p:nvPr>
        </p:nvSpPr>
        <p:spPr>
          <a:xfrm>
            <a:off x="226252" y="1825329"/>
            <a:ext cx="6792907" cy="4708981"/>
          </a:xfrm>
        </p:spPr>
        <p:txBody>
          <a:bodyPr/>
          <a:lstStyle/>
          <a:p>
            <a:pPr marL="0" indent="0">
              <a:buNone/>
            </a:pPr>
            <a:r>
              <a:rPr lang="es-MX" sz="2000" b="1"/>
              <a:t>Conclusión :</a:t>
            </a:r>
            <a:br>
              <a:rPr lang="es-MX" sz="2000" b="1"/>
            </a:br>
            <a:br>
              <a:rPr lang="es-MX" sz="2000" b="1"/>
            </a:br>
            <a:r>
              <a:rPr lang="es-MX" sz="2000" b="1"/>
              <a:t>La encuesta revela un interés significativo entre los encuestados (41.67%) en publicar arte en línea, con un cuarto de ellos ya habiendo utilizado plataformas web para este fin. Pintura, dibujo, fotografía y arte digital son los medios más comunes utilizados. La facilidad de uso, la comunidad activa y la seguridad son consideraciones importantes al elegir una plataforma. Los estilos artísticos preferidos incluyen el realismo, el surrealismo y el arte contemporáneo. Existe una demanda considerable de obras de artistas emergentes en las plataformas de arte en línea. Para mejorar la experiencia del usuario, se recomienda priorizar la seguridad, la facilidad de navegación y la accesibilidad del sitio web, así como mantenerse al tanto de las últimas tendencias y tecnologías emergentes.</a:t>
            </a:r>
          </a:p>
        </p:txBody>
      </p:sp>
      <p:pic>
        <p:nvPicPr>
          <p:cNvPr id="6" name="Imagen 9">
            <a:extLst>
              <a:ext uri="{FF2B5EF4-FFF2-40B4-BE49-F238E27FC236}">
                <a16:creationId xmlns:a16="http://schemas.microsoft.com/office/drawing/2014/main" id="{B1CDC352-2E6B-4ABE-AFB6-E3CA19703C40}"/>
              </a:ext>
            </a:extLst>
          </p:cNvPr>
          <p:cNvPicPr/>
          <p:nvPr/>
        </p:nvPicPr>
        <p:blipFill>
          <a:blip r:embed="rId2"/>
          <a:stretch/>
        </p:blipFill>
        <p:spPr>
          <a:xfrm>
            <a:off x="10617120" y="5443560"/>
            <a:ext cx="1574280" cy="1574280"/>
          </a:xfrm>
          <a:prstGeom prst="rect">
            <a:avLst/>
          </a:prstGeom>
          <a:ln>
            <a:noFill/>
          </a:ln>
        </p:spPr>
      </p:pic>
      <p:sp>
        <p:nvSpPr>
          <p:cNvPr id="3" name="CuadroTexto 2">
            <a:hlinkClick r:id="rId3" invalidUrl="https://soysena-my.sharepoint.com/:b:/g/personal/ekcuello_soy_sena_edu_co/Ea48Ma83fh5AnPhLRGFqMb4BotuDOSyR25iP26Hgb_ffuQ?e=KV85s3"/>
            <a:extLst>
              <a:ext uri="{FF2B5EF4-FFF2-40B4-BE49-F238E27FC236}">
                <a16:creationId xmlns:a16="http://schemas.microsoft.com/office/drawing/2014/main" id="{A508462C-CB0F-75F0-76CD-BAA8B13F02FA}"/>
              </a:ext>
            </a:extLst>
          </p:cNvPr>
          <p:cNvSpPr txBox="1"/>
          <p:nvPr/>
        </p:nvSpPr>
        <p:spPr>
          <a:xfrm>
            <a:off x="7568801" y="4435246"/>
            <a:ext cx="4112580" cy="1510174"/>
          </a:xfrm>
          <a:prstGeom prst="rect">
            <a:avLst/>
          </a:prstGeom>
          <a:noFill/>
        </p:spPr>
        <p:txBody>
          <a:bodyPr wrap="square">
            <a:spAutoFit/>
          </a:bodyPr>
          <a:lstStyle/>
          <a:p>
            <a:r>
              <a:rPr lang="es-US" err="1">
                <a:hlinkClick r:id="rId3"/>
              </a:rPr>
              <a:t>Encusta</a:t>
            </a:r>
            <a:r>
              <a:rPr lang="es-US">
                <a:hlinkClick r:id="rId3"/>
              </a:rPr>
              <a:t> Recolección de información</a:t>
            </a:r>
            <a:endParaRPr lang="es-US"/>
          </a:p>
        </p:txBody>
      </p:sp>
    </p:spTree>
    <p:extLst>
      <p:ext uri="{BB962C8B-B14F-4D97-AF65-F5344CB8AC3E}">
        <p14:creationId xmlns:p14="http://schemas.microsoft.com/office/powerpoint/2010/main" val="36189497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TextShape 1"/>
          <p:cNvSpPr txBox="1"/>
          <p:nvPr/>
        </p:nvSpPr>
        <p:spPr>
          <a:xfrm>
            <a:off x="827640" y="72000"/>
            <a:ext cx="10515240" cy="1325160"/>
          </a:xfrm>
          <a:prstGeom prst="rect">
            <a:avLst/>
          </a:prstGeom>
          <a:noFill/>
          <a:ln>
            <a:noFill/>
          </a:ln>
        </p:spPr>
        <p:txBody>
          <a:bodyPr anchor="ctr">
            <a:noAutofit/>
          </a:bodyPr>
          <a:lstStyle/>
          <a:p>
            <a:pPr>
              <a:lnSpc>
                <a:spcPct val="90000"/>
              </a:lnSpc>
            </a:pPr>
            <a:r>
              <a:rPr lang="es-CO" sz="4400" b="0" strike="noStrike" spc="-1">
                <a:solidFill>
                  <a:srgbClr val="FFFFFF"/>
                </a:solidFill>
                <a:latin typeface="WORK SANS BOLD ROMANArial"/>
              </a:rPr>
              <a:t>REQUERIMIENTOS FUNCIONALES</a:t>
            </a:r>
            <a:endParaRPr lang="es-CO" sz="4400" b="0" strike="noStrike" spc="-1">
              <a:solidFill>
                <a:srgbClr val="000000"/>
              </a:solidFill>
              <a:latin typeface="Calibri"/>
            </a:endParaRPr>
          </a:p>
        </p:txBody>
      </p:sp>
      <p:sp>
        <p:nvSpPr>
          <p:cNvPr id="174" name="CustomShape 2"/>
          <p:cNvSpPr/>
          <p:nvPr/>
        </p:nvSpPr>
        <p:spPr>
          <a:xfrm>
            <a:off x="5943600" y="3276720"/>
            <a:ext cx="641520" cy="304560"/>
          </a:xfrm>
          <a:prstGeom prst="rect">
            <a:avLst/>
          </a:prstGeom>
          <a:noFill/>
          <a:ln>
            <a:noFill/>
          </a:ln>
        </p:spPr>
        <p:style>
          <a:lnRef idx="0">
            <a:scrgbClr r="0" g="0" b="0"/>
          </a:lnRef>
          <a:fillRef idx="0">
            <a:scrgbClr r="0" g="0" b="0"/>
          </a:fillRef>
          <a:effectRef idx="0">
            <a:scrgbClr r="0" g="0" b="0"/>
          </a:effectRef>
          <a:fontRef idx="minor"/>
        </p:style>
        <p:txBody>
          <a:bodyPr/>
          <a:lstStyle/>
          <a:p>
            <a:endParaRPr lang="es-US"/>
          </a:p>
        </p:txBody>
      </p:sp>
      <p:pic>
        <p:nvPicPr>
          <p:cNvPr id="175" name="Imagen 3"/>
          <p:cNvPicPr/>
          <p:nvPr/>
        </p:nvPicPr>
        <p:blipFill>
          <a:blip r:embed="rId2"/>
          <a:stretch/>
        </p:blipFill>
        <p:spPr>
          <a:xfrm>
            <a:off x="37800" y="1690560"/>
            <a:ext cx="4073040" cy="3850200"/>
          </a:xfrm>
          <a:prstGeom prst="rect">
            <a:avLst/>
          </a:prstGeom>
          <a:ln>
            <a:noFill/>
          </a:ln>
        </p:spPr>
      </p:pic>
      <p:pic>
        <p:nvPicPr>
          <p:cNvPr id="176" name="Imagen 5"/>
          <p:cNvPicPr/>
          <p:nvPr/>
        </p:nvPicPr>
        <p:blipFill>
          <a:blip r:embed="rId3"/>
          <a:srcRect l="5377" t="3268" r="2707" b="4843"/>
          <a:stretch/>
        </p:blipFill>
        <p:spPr>
          <a:xfrm>
            <a:off x="4273560" y="1689480"/>
            <a:ext cx="3614040" cy="3851280"/>
          </a:xfrm>
          <a:prstGeom prst="rect">
            <a:avLst/>
          </a:prstGeom>
          <a:ln>
            <a:noFill/>
          </a:ln>
        </p:spPr>
      </p:pic>
      <p:pic>
        <p:nvPicPr>
          <p:cNvPr id="177" name="Imagen 7"/>
          <p:cNvPicPr/>
          <p:nvPr/>
        </p:nvPicPr>
        <p:blipFill>
          <a:blip r:embed="rId4"/>
          <a:srcRect t="3825"/>
          <a:stretch/>
        </p:blipFill>
        <p:spPr>
          <a:xfrm>
            <a:off x="8002800" y="1689480"/>
            <a:ext cx="4074120" cy="3851280"/>
          </a:xfrm>
          <a:prstGeom prst="rect">
            <a:avLst/>
          </a:prstGeom>
          <a:ln>
            <a:noFill/>
          </a:ln>
        </p:spPr>
      </p:pic>
      <p:pic>
        <p:nvPicPr>
          <p:cNvPr id="178" name="Imagen 9"/>
          <p:cNvPicPr/>
          <p:nvPr/>
        </p:nvPicPr>
        <p:blipFill>
          <a:blip r:embed="rId5"/>
          <a:stretch/>
        </p:blipFill>
        <p:spPr>
          <a:xfrm>
            <a:off x="10566360" y="5354640"/>
            <a:ext cx="1625400" cy="1625400"/>
          </a:xfrm>
          <a:prstGeom prst="rect">
            <a:avLst/>
          </a:prstGeom>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9" name="Imagen 3"/>
          <p:cNvPicPr/>
          <p:nvPr/>
        </p:nvPicPr>
        <p:blipFill>
          <a:blip r:embed="rId2"/>
          <a:srcRect t="5356" r="2736"/>
          <a:stretch/>
        </p:blipFill>
        <p:spPr>
          <a:xfrm>
            <a:off x="117360" y="1762200"/>
            <a:ext cx="3873960" cy="3789000"/>
          </a:xfrm>
          <a:prstGeom prst="rect">
            <a:avLst/>
          </a:prstGeom>
          <a:ln>
            <a:noFill/>
          </a:ln>
        </p:spPr>
      </p:pic>
      <p:pic>
        <p:nvPicPr>
          <p:cNvPr id="180" name="Imagen 5"/>
          <p:cNvPicPr/>
          <p:nvPr/>
        </p:nvPicPr>
        <p:blipFill>
          <a:blip r:embed="rId3"/>
          <a:srcRect l="6919" t="1821" r="7185" b="-734"/>
          <a:stretch/>
        </p:blipFill>
        <p:spPr>
          <a:xfrm>
            <a:off x="4109400" y="1762200"/>
            <a:ext cx="3532320" cy="3789000"/>
          </a:xfrm>
          <a:prstGeom prst="rect">
            <a:avLst/>
          </a:prstGeom>
          <a:ln>
            <a:noFill/>
          </a:ln>
        </p:spPr>
      </p:pic>
      <p:pic>
        <p:nvPicPr>
          <p:cNvPr id="181" name="Imagen 7"/>
          <p:cNvPicPr/>
          <p:nvPr/>
        </p:nvPicPr>
        <p:blipFill>
          <a:blip r:embed="rId4"/>
          <a:srcRect l="7367" t="5257" r="7185"/>
          <a:stretch/>
        </p:blipFill>
        <p:spPr>
          <a:xfrm>
            <a:off x="7831080" y="1690560"/>
            <a:ext cx="3729600" cy="3852000"/>
          </a:xfrm>
          <a:prstGeom prst="rect">
            <a:avLst/>
          </a:prstGeom>
          <a:ln>
            <a:noFill/>
          </a:ln>
        </p:spPr>
      </p:pic>
      <p:sp>
        <p:nvSpPr>
          <p:cNvPr id="182" name="TextShape 1"/>
          <p:cNvSpPr txBox="1"/>
          <p:nvPr/>
        </p:nvSpPr>
        <p:spPr>
          <a:xfrm>
            <a:off x="838080" y="72000"/>
            <a:ext cx="10515240" cy="1325160"/>
          </a:xfrm>
          <a:prstGeom prst="rect">
            <a:avLst/>
          </a:prstGeom>
          <a:noFill/>
          <a:ln>
            <a:noFill/>
          </a:ln>
        </p:spPr>
        <p:txBody>
          <a:bodyPr anchor="ctr">
            <a:noAutofit/>
          </a:bodyPr>
          <a:lstStyle/>
          <a:p>
            <a:pPr>
              <a:lnSpc>
                <a:spcPct val="90000"/>
              </a:lnSpc>
            </a:pPr>
            <a:r>
              <a:rPr lang="es-CO" sz="4400" b="0" strike="noStrike" spc="-1">
                <a:solidFill>
                  <a:srgbClr val="FFFFFF"/>
                </a:solidFill>
                <a:latin typeface="WORK SANS BOLD ROMANArial"/>
              </a:rPr>
              <a:t>REQUERIMIENTOS FUNCIONALES</a:t>
            </a:r>
            <a:endParaRPr lang="es-CO" sz="4400" b="0" strike="noStrike" spc="-1">
              <a:solidFill>
                <a:srgbClr val="000000"/>
              </a:solidFill>
              <a:latin typeface="Calibri"/>
            </a:endParaRPr>
          </a:p>
        </p:txBody>
      </p:sp>
      <p:pic>
        <p:nvPicPr>
          <p:cNvPr id="183" name="Imagen 9"/>
          <p:cNvPicPr/>
          <p:nvPr/>
        </p:nvPicPr>
        <p:blipFill>
          <a:blip r:embed="rId5"/>
          <a:stretch/>
        </p:blipFill>
        <p:spPr>
          <a:xfrm>
            <a:off x="10566360" y="5354640"/>
            <a:ext cx="1625400" cy="1625400"/>
          </a:xfrm>
          <a:prstGeom prst="rect">
            <a:avLst/>
          </a:prstGeom>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22" name="CustomShape 1"/>
          <p:cNvSpPr/>
          <p:nvPr/>
        </p:nvSpPr>
        <p:spPr>
          <a:xfrm>
            <a:off x="4044960" y="570600"/>
            <a:ext cx="4252680" cy="1065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s-US" sz="3200" b="1" i="1" strike="noStrike" spc="-1">
                <a:solidFill>
                  <a:srgbClr val="223022"/>
                </a:solidFill>
                <a:latin typeface="Aptos Display"/>
              </a:rPr>
              <a:t>EMPRESA DESARROLLADORA  </a:t>
            </a:r>
            <a:endParaRPr lang="es-US" sz="3200" b="0" strike="noStrike" spc="-1">
              <a:latin typeface="Arial"/>
            </a:endParaRPr>
          </a:p>
        </p:txBody>
      </p:sp>
      <p:pic>
        <p:nvPicPr>
          <p:cNvPr id="123" name="Imagen 20"/>
          <p:cNvPicPr/>
          <p:nvPr/>
        </p:nvPicPr>
        <p:blipFill>
          <a:blip r:embed="rId3"/>
          <a:stretch/>
        </p:blipFill>
        <p:spPr>
          <a:xfrm>
            <a:off x="3429215" y="728160"/>
            <a:ext cx="5403600" cy="5403600"/>
          </a:xfrm>
          <a:prstGeom prst="rect">
            <a:avLst/>
          </a:prstGeom>
          <a:ln>
            <a:noFill/>
          </a:ln>
        </p:spPr>
      </p:pic>
      <p:sp>
        <p:nvSpPr>
          <p:cNvPr id="2" name="CustomShape 1">
            <a:extLst>
              <a:ext uri="{FF2B5EF4-FFF2-40B4-BE49-F238E27FC236}">
                <a16:creationId xmlns:a16="http://schemas.microsoft.com/office/drawing/2014/main" id="{4861E154-5F7D-1A19-261A-98A59F3F4B06}"/>
              </a:ext>
            </a:extLst>
          </p:cNvPr>
          <p:cNvSpPr/>
          <p:nvPr/>
        </p:nvSpPr>
        <p:spPr>
          <a:xfrm>
            <a:off x="3928543" y="5576516"/>
            <a:ext cx="4252680" cy="58332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endParaRPr lang="es-US" sz="3200" b="1" i="1" strike="noStrike" spc="-1">
              <a:solidFill>
                <a:srgbClr val="223022"/>
              </a:solidFill>
              <a:latin typeface="Aptos Display"/>
            </a:endParaRPr>
          </a:p>
        </p:txBody>
      </p:sp>
      <p:sp>
        <p:nvSpPr>
          <p:cNvPr id="5" name="CustomShape 1">
            <a:extLst>
              <a:ext uri="{FF2B5EF4-FFF2-40B4-BE49-F238E27FC236}">
                <a16:creationId xmlns:a16="http://schemas.microsoft.com/office/drawing/2014/main" id="{88E7204E-8B7B-DD46-2ECA-225CF4A22AA4}"/>
              </a:ext>
            </a:extLst>
          </p:cNvPr>
          <p:cNvSpPr/>
          <p:nvPr/>
        </p:nvSpPr>
        <p:spPr>
          <a:xfrm>
            <a:off x="3433354" y="5623862"/>
            <a:ext cx="5235259" cy="1075764"/>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algn="ctr"/>
            <a:r>
              <a:rPr lang="es-US" sz="3200" b="1" i="1" spc="-1">
                <a:solidFill>
                  <a:srgbClr val="223022"/>
                </a:solidFill>
                <a:latin typeface="Aptos Display"/>
              </a:rPr>
              <a:t>"TRANSFORMANDO IDEAS EN SOLUCIONES"</a:t>
            </a:r>
            <a:endParaRPr lang="es-US" sz="3200" b="1" i="1" strike="noStrike" spc="-1">
              <a:solidFill>
                <a:srgbClr val="223022"/>
              </a:solidFill>
              <a:latin typeface="Aptos Displ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 name="Imagen 3"/>
          <p:cNvPicPr/>
          <p:nvPr/>
        </p:nvPicPr>
        <p:blipFill>
          <a:blip r:embed="rId2"/>
          <a:srcRect l="6975" t="5662" r="7027"/>
          <a:stretch/>
        </p:blipFill>
        <p:spPr>
          <a:xfrm>
            <a:off x="0" y="2210760"/>
            <a:ext cx="3702600" cy="3487320"/>
          </a:xfrm>
          <a:prstGeom prst="rect">
            <a:avLst/>
          </a:prstGeom>
          <a:ln>
            <a:noFill/>
          </a:ln>
        </p:spPr>
      </p:pic>
      <p:pic>
        <p:nvPicPr>
          <p:cNvPr id="185" name="Imagen 5"/>
          <p:cNvPicPr/>
          <p:nvPr/>
        </p:nvPicPr>
        <p:blipFill>
          <a:blip r:embed="rId3"/>
          <a:srcRect l="7073" r="7255"/>
          <a:stretch/>
        </p:blipFill>
        <p:spPr>
          <a:xfrm>
            <a:off x="3827520" y="2210760"/>
            <a:ext cx="3479760" cy="3487320"/>
          </a:xfrm>
          <a:prstGeom prst="rect">
            <a:avLst/>
          </a:prstGeom>
          <a:ln>
            <a:noFill/>
          </a:ln>
        </p:spPr>
      </p:pic>
      <p:pic>
        <p:nvPicPr>
          <p:cNvPr id="186" name="Imagen 7"/>
          <p:cNvPicPr/>
          <p:nvPr/>
        </p:nvPicPr>
        <p:blipFill>
          <a:blip r:embed="rId4"/>
          <a:srcRect l="7258" t="2220" r="7626"/>
          <a:stretch/>
        </p:blipFill>
        <p:spPr>
          <a:xfrm>
            <a:off x="7353000" y="2210760"/>
            <a:ext cx="3479760" cy="3487320"/>
          </a:xfrm>
          <a:prstGeom prst="rect">
            <a:avLst/>
          </a:prstGeom>
          <a:ln>
            <a:noFill/>
          </a:ln>
        </p:spPr>
      </p:pic>
      <p:sp>
        <p:nvSpPr>
          <p:cNvPr id="187" name="TextShape 1"/>
          <p:cNvSpPr txBox="1"/>
          <p:nvPr/>
        </p:nvSpPr>
        <p:spPr>
          <a:xfrm>
            <a:off x="860760" y="114840"/>
            <a:ext cx="10515240" cy="1325160"/>
          </a:xfrm>
          <a:prstGeom prst="rect">
            <a:avLst/>
          </a:prstGeom>
          <a:noFill/>
          <a:ln>
            <a:noFill/>
          </a:ln>
        </p:spPr>
        <p:txBody>
          <a:bodyPr anchor="ctr">
            <a:noAutofit/>
          </a:bodyPr>
          <a:lstStyle/>
          <a:p>
            <a:pPr>
              <a:lnSpc>
                <a:spcPct val="90000"/>
              </a:lnSpc>
            </a:pPr>
            <a:r>
              <a:rPr lang="es-CO" sz="4400" b="0" strike="noStrike" spc="-1">
                <a:solidFill>
                  <a:srgbClr val="FFFFFF"/>
                </a:solidFill>
                <a:latin typeface="WORK SANS BOLD ROMANArial"/>
              </a:rPr>
              <a:t>REQUERIMIENTOS FUNCIONALES</a:t>
            </a:r>
            <a:endParaRPr lang="es-CO" sz="4400" b="0" strike="noStrike" spc="-1">
              <a:solidFill>
                <a:srgbClr val="000000"/>
              </a:solidFill>
              <a:latin typeface="Calibri"/>
            </a:endParaRPr>
          </a:p>
        </p:txBody>
      </p:sp>
      <p:pic>
        <p:nvPicPr>
          <p:cNvPr id="188" name="Imagen 9"/>
          <p:cNvPicPr/>
          <p:nvPr/>
        </p:nvPicPr>
        <p:blipFill>
          <a:blip r:embed="rId5"/>
          <a:stretch/>
        </p:blipFill>
        <p:spPr>
          <a:xfrm>
            <a:off x="10566360" y="5354640"/>
            <a:ext cx="1625400" cy="1625400"/>
          </a:xfrm>
          <a:prstGeom prst="rect">
            <a:avLst/>
          </a:prstGeom>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9" name="Imagen 3"/>
          <p:cNvPicPr/>
          <p:nvPr/>
        </p:nvPicPr>
        <p:blipFill>
          <a:blip r:embed="rId2"/>
          <a:srcRect l="7080" r="6737"/>
          <a:stretch/>
        </p:blipFill>
        <p:spPr>
          <a:xfrm>
            <a:off x="63360" y="1823400"/>
            <a:ext cx="3827880" cy="3652200"/>
          </a:xfrm>
          <a:prstGeom prst="rect">
            <a:avLst/>
          </a:prstGeom>
          <a:ln>
            <a:noFill/>
          </a:ln>
        </p:spPr>
      </p:pic>
      <p:pic>
        <p:nvPicPr>
          <p:cNvPr id="190" name="Imagen 5"/>
          <p:cNvPicPr/>
          <p:nvPr/>
        </p:nvPicPr>
        <p:blipFill>
          <a:blip r:embed="rId3"/>
          <a:srcRect l="7206" t="9478" r="7377"/>
          <a:stretch/>
        </p:blipFill>
        <p:spPr>
          <a:xfrm>
            <a:off x="3980520" y="1823400"/>
            <a:ext cx="4154040" cy="3652200"/>
          </a:xfrm>
          <a:prstGeom prst="rect">
            <a:avLst/>
          </a:prstGeom>
          <a:ln>
            <a:noFill/>
          </a:ln>
        </p:spPr>
      </p:pic>
      <p:pic>
        <p:nvPicPr>
          <p:cNvPr id="191" name="Imagen 7"/>
          <p:cNvPicPr/>
          <p:nvPr/>
        </p:nvPicPr>
        <p:blipFill>
          <a:blip r:embed="rId4"/>
          <a:srcRect l="6824" t="7092" r="7080"/>
          <a:stretch/>
        </p:blipFill>
        <p:spPr>
          <a:xfrm>
            <a:off x="8211600" y="1823400"/>
            <a:ext cx="3875040" cy="3652200"/>
          </a:xfrm>
          <a:prstGeom prst="rect">
            <a:avLst/>
          </a:prstGeom>
          <a:ln>
            <a:noFill/>
          </a:ln>
        </p:spPr>
      </p:pic>
      <p:sp>
        <p:nvSpPr>
          <p:cNvPr id="192" name="TextShape 1"/>
          <p:cNvSpPr txBox="1"/>
          <p:nvPr/>
        </p:nvSpPr>
        <p:spPr>
          <a:xfrm>
            <a:off x="838080" y="0"/>
            <a:ext cx="10515240" cy="1325160"/>
          </a:xfrm>
          <a:prstGeom prst="rect">
            <a:avLst/>
          </a:prstGeom>
          <a:noFill/>
          <a:ln>
            <a:noFill/>
          </a:ln>
        </p:spPr>
        <p:txBody>
          <a:bodyPr anchor="ctr">
            <a:noAutofit/>
          </a:bodyPr>
          <a:lstStyle/>
          <a:p>
            <a:pPr>
              <a:lnSpc>
                <a:spcPct val="90000"/>
              </a:lnSpc>
            </a:pPr>
            <a:r>
              <a:rPr lang="es-CO" sz="4400" b="0" strike="noStrike" spc="-1">
                <a:solidFill>
                  <a:srgbClr val="FFFFFF"/>
                </a:solidFill>
                <a:latin typeface="WORK SANS BOLD ROMANArial"/>
              </a:rPr>
              <a:t>REQUERIMIENTOS FUNCIONALES</a:t>
            </a:r>
            <a:endParaRPr lang="es-CO" sz="4400" b="0" strike="noStrike" spc="-1">
              <a:solidFill>
                <a:srgbClr val="000000"/>
              </a:solidFill>
              <a:latin typeface="Calibri"/>
            </a:endParaRPr>
          </a:p>
        </p:txBody>
      </p:sp>
      <p:pic>
        <p:nvPicPr>
          <p:cNvPr id="193" name="Imagen 8"/>
          <p:cNvPicPr/>
          <p:nvPr/>
        </p:nvPicPr>
        <p:blipFill>
          <a:blip r:embed="rId5"/>
          <a:stretch/>
        </p:blipFill>
        <p:spPr>
          <a:xfrm>
            <a:off x="10566360" y="5354640"/>
            <a:ext cx="1625400" cy="1625400"/>
          </a:xfrm>
          <a:prstGeom prst="rect">
            <a:avLst/>
          </a:prstGeom>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 name="Imagen 3"/>
          <p:cNvPicPr/>
          <p:nvPr/>
        </p:nvPicPr>
        <p:blipFill>
          <a:blip r:embed="rId2"/>
          <a:srcRect l="6681" r="6376"/>
          <a:stretch/>
        </p:blipFill>
        <p:spPr>
          <a:xfrm>
            <a:off x="0" y="2016000"/>
            <a:ext cx="4038120" cy="3642480"/>
          </a:xfrm>
          <a:prstGeom prst="rect">
            <a:avLst/>
          </a:prstGeom>
          <a:ln>
            <a:noFill/>
          </a:ln>
        </p:spPr>
      </p:pic>
      <p:pic>
        <p:nvPicPr>
          <p:cNvPr id="195" name="Imagen 5"/>
          <p:cNvPicPr/>
          <p:nvPr/>
        </p:nvPicPr>
        <p:blipFill>
          <a:blip r:embed="rId3"/>
          <a:srcRect l="6996" r="7069"/>
          <a:stretch/>
        </p:blipFill>
        <p:spPr>
          <a:xfrm>
            <a:off x="4118760" y="2016000"/>
            <a:ext cx="3875040" cy="3642480"/>
          </a:xfrm>
          <a:prstGeom prst="rect">
            <a:avLst/>
          </a:prstGeom>
          <a:ln>
            <a:noFill/>
          </a:ln>
        </p:spPr>
      </p:pic>
      <p:pic>
        <p:nvPicPr>
          <p:cNvPr id="196" name="Imagen 7"/>
          <p:cNvPicPr/>
          <p:nvPr/>
        </p:nvPicPr>
        <p:blipFill>
          <a:blip r:embed="rId4"/>
          <a:srcRect l="6639" r="7146"/>
          <a:stretch/>
        </p:blipFill>
        <p:spPr>
          <a:xfrm>
            <a:off x="8073360" y="2019600"/>
            <a:ext cx="3732120" cy="3639240"/>
          </a:xfrm>
          <a:prstGeom prst="rect">
            <a:avLst/>
          </a:prstGeom>
          <a:ln>
            <a:noFill/>
          </a:ln>
        </p:spPr>
      </p:pic>
      <p:sp>
        <p:nvSpPr>
          <p:cNvPr id="197" name="TextShape 1"/>
          <p:cNvSpPr txBox="1"/>
          <p:nvPr/>
        </p:nvSpPr>
        <p:spPr>
          <a:xfrm>
            <a:off x="838080" y="144000"/>
            <a:ext cx="10515240" cy="1325160"/>
          </a:xfrm>
          <a:prstGeom prst="rect">
            <a:avLst/>
          </a:prstGeom>
          <a:noFill/>
          <a:ln>
            <a:noFill/>
          </a:ln>
        </p:spPr>
        <p:txBody>
          <a:bodyPr anchor="ctr">
            <a:noAutofit/>
          </a:bodyPr>
          <a:lstStyle/>
          <a:p>
            <a:pPr>
              <a:lnSpc>
                <a:spcPct val="90000"/>
              </a:lnSpc>
            </a:pPr>
            <a:r>
              <a:rPr lang="es-CO" sz="4400" b="0" strike="noStrike" spc="-1">
                <a:solidFill>
                  <a:srgbClr val="FFFFFF"/>
                </a:solidFill>
                <a:latin typeface="WORK SANS BOLD ROMANArial"/>
              </a:rPr>
              <a:t>REQUERIMIENTOS FUNCIONALES</a:t>
            </a:r>
            <a:endParaRPr lang="es-CO" sz="4400" b="0" strike="noStrike" spc="-1">
              <a:solidFill>
                <a:srgbClr val="000000"/>
              </a:solidFill>
              <a:latin typeface="Calibri"/>
            </a:endParaRPr>
          </a:p>
        </p:txBody>
      </p:sp>
      <p:pic>
        <p:nvPicPr>
          <p:cNvPr id="198" name="Imagen 10"/>
          <p:cNvPicPr/>
          <p:nvPr/>
        </p:nvPicPr>
        <p:blipFill>
          <a:blip r:embed="rId5"/>
          <a:stretch/>
        </p:blipFill>
        <p:spPr>
          <a:xfrm>
            <a:off x="10617120" y="5443560"/>
            <a:ext cx="1574280" cy="1574280"/>
          </a:xfrm>
          <a:prstGeom prst="rect">
            <a:avLst/>
          </a:prstGeom>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9" name="Imagen 3"/>
          <p:cNvPicPr/>
          <p:nvPr/>
        </p:nvPicPr>
        <p:blipFill>
          <a:blip r:embed="rId2"/>
          <a:srcRect l="7185" r="8084"/>
          <a:stretch/>
        </p:blipFill>
        <p:spPr>
          <a:xfrm>
            <a:off x="0" y="1897560"/>
            <a:ext cx="3792240" cy="3617640"/>
          </a:xfrm>
          <a:prstGeom prst="rect">
            <a:avLst/>
          </a:prstGeom>
          <a:ln>
            <a:noFill/>
          </a:ln>
        </p:spPr>
      </p:pic>
      <p:pic>
        <p:nvPicPr>
          <p:cNvPr id="200" name="Imagen 5"/>
          <p:cNvPicPr/>
          <p:nvPr/>
        </p:nvPicPr>
        <p:blipFill>
          <a:blip r:embed="rId3"/>
          <a:srcRect l="7430" r="7027"/>
          <a:stretch/>
        </p:blipFill>
        <p:spPr>
          <a:xfrm>
            <a:off x="3917880" y="1897560"/>
            <a:ext cx="3859200" cy="3617640"/>
          </a:xfrm>
          <a:prstGeom prst="rect">
            <a:avLst/>
          </a:prstGeom>
          <a:ln>
            <a:noFill/>
          </a:ln>
        </p:spPr>
      </p:pic>
      <p:pic>
        <p:nvPicPr>
          <p:cNvPr id="201" name="Imagen 7"/>
          <p:cNvPicPr/>
          <p:nvPr/>
        </p:nvPicPr>
        <p:blipFill>
          <a:blip r:embed="rId4"/>
          <a:srcRect l="6996" r="6936"/>
          <a:stretch/>
        </p:blipFill>
        <p:spPr>
          <a:xfrm>
            <a:off x="7902720" y="1897560"/>
            <a:ext cx="4289040" cy="3617640"/>
          </a:xfrm>
          <a:prstGeom prst="rect">
            <a:avLst/>
          </a:prstGeom>
          <a:ln>
            <a:noFill/>
          </a:ln>
        </p:spPr>
      </p:pic>
      <p:sp>
        <p:nvSpPr>
          <p:cNvPr id="202" name="TextShape 1"/>
          <p:cNvSpPr txBox="1"/>
          <p:nvPr/>
        </p:nvSpPr>
        <p:spPr>
          <a:xfrm>
            <a:off x="838080" y="11484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REQUERIMIENTOS FUNCIONALES</a:t>
            </a:r>
            <a:endParaRPr lang="es-CO" sz="4400" b="1" strike="noStrike" spc="-1">
              <a:solidFill>
                <a:srgbClr val="000000"/>
              </a:solidFill>
              <a:latin typeface="Calibri"/>
            </a:endParaRPr>
          </a:p>
        </p:txBody>
      </p:sp>
      <p:pic>
        <p:nvPicPr>
          <p:cNvPr id="203" name="Imagen 10"/>
          <p:cNvPicPr/>
          <p:nvPr/>
        </p:nvPicPr>
        <p:blipFill>
          <a:blip r:embed="rId5"/>
          <a:stretch/>
        </p:blipFill>
        <p:spPr>
          <a:xfrm>
            <a:off x="10617120" y="5443560"/>
            <a:ext cx="1574280" cy="1574280"/>
          </a:xfrm>
          <a:prstGeom prst="rect">
            <a:avLst/>
          </a:prstGeom>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 name="Imagen 3"/>
          <p:cNvPicPr/>
          <p:nvPr/>
        </p:nvPicPr>
        <p:blipFill>
          <a:blip r:embed="rId2"/>
          <a:srcRect l="7017" t="2497" r="6870" b="8226"/>
          <a:stretch/>
        </p:blipFill>
        <p:spPr>
          <a:xfrm>
            <a:off x="5400" y="2036880"/>
            <a:ext cx="4252320" cy="3583800"/>
          </a:xfrm>
          <a:prstGeom prst="rect">
            <a:avLst/>
          </a:prstGeom>
          <a:ln>
            <a:noFill/>
          </a:ln>
        </p:spPr>
      </p:pic>
      <p:pic>
        <p:nvPicPr>
          <p:cNvPr id="205" name="Imagen 5"/>
          <p:cNvPicPr/>
          <p:nvPr/>
        </p:nvPicPr>
        <p:blipFill>
          <a:blip r:embed="rId3"/>
          <a:srcRect l="7167" r="7216"/>
          <a:stretch/>
        </p:blipFill>
        <p:spPr>
          <a:xfrm>
            <a:off x="4357080" y="2036880"/>
            <a:ext cx="3787560" cy="3583800"/>
          </a:xfrm>
          <a:prstGeom prst="rect">
            <a:avLst/>
          </a:prstGeom>
          <a:ln>
            <a:noFill/>
          </a:ln>
        </p:spPr>
      </p:pic>
      <p:pic>
        <p:nvPicPr>
          <p:cNvPr id="206" name="Imagen 7"/>
          <p:cNvPicPr/>
          <p:nvPr/>
        </p:nvPicPr>
        <p:blipFill>
          <a:blip r:embed="rId4"/>
          <a:srcRect l="7923" t="3131" r="6709"/>
          <a:stretch/>
        </p:blipFill>
        <p:spPr>
          <a:xfrm>
            <a:off x="8211600" y="2036880"/>
            <a:ext cx="3974760" cy="3583800"/>
          </a:xfrm>
          <a:prstGeom prst="rect">
            <a:avLst/>
          </a:prstGeom>
          <a:ln>
            <a:noFill/>
          </a:ln>
        </p:spPr>
      </p:pic>
      <p:sp>
        <p:nvSpPr>
          <p:cNvPr id="207" name="TextShape 1"/>
          <p:cNvSpPr txBox="1"/>
          <p:nvPr/>
        </p:nvSpPr>
        <p:spPr>
          <a:xfrm>
            <a:off x="838080" y="7200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REQUERIMIENTOS FUNCIONALES</a:t>
            </a:r>
            <a:endParaRPr lang="es-CO" sz="4400" b="1" strike="noStrike" spc="-1">
              <a:solidFill>
                <a:srgbClr val="000000"/>
              </a:solidFill>
              <a:latin typeface="Calibri"/>
            </a:endParaRPr>
          </a:p>
        </p:txBody>
      </p:sp>
      <p:pic>
        <p:nvPicPr>
          <p:cNvPr id="208" name="Imagen 9"/>
          <p:cNvPicPr/>
          <p:nvPr/>
        </p:nvPicPr>
        <p:blipFill>
          <a:blip r:embed="rId5"/>
          <a:stretch/>
        </p:blipFill>
        <p:spPr>
          <a:xfrm>
            <a:off x="10617120" y="5443560"/>
            <a:ext cx="1574280" cy="1574280"/>
          </a:xfrm>
          <a:prstGeom prst="rect">
            <a:avLst/>
          </a:prstGeom>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 name="Imagen 3"/>
          <p:cNvPicPr/>
          <p:nvPr/>
        </p:nvPicPr>
        <p:blipFill>
          <a:blip r:embed="rId2"/>
          <a:srcRect l="7311" r="8052"/>
          <a:stretch/>
        </p:blipFill>
        <p:spPr>
          <a:xfrm>
            <a:off x="53640" y="1858680"/>
            <a:ext cx="3782520" cy="3643560"/>
          </a:xfrm>
          <a:prstGeom prst="rect">
            <a:avLst/>
          </a:prstGeom>
          <a:ln>
            <a:noFill/>
          </a:ln>
        </p:spPr>
      </p:pic>
      <p:pic>
        <p:nvPicPr>
          <p:cNvPr id="210" name="Imagen 5"/>
          <p:cNvPicPr/>
          <p:nvPr/>
        </p:nvPicPr>
        <p:blipFill>
          <a:blip r:embed="rId3"/>
          <a:srcRect l="6271" r="6593"/>
          <a:stretch/>
        </p:blipFill>
        <p:spPr>
          <a:xfrm>
            <a:off x="3942000" y="1854360"/>
            <a:ext cx="4019040" cy="3647880"/>
          </a:xfrm>
          <a:prstGeom prst="rect">
            <a:avLst/>
          </a:prstGeom>
          <a:ln>
            <a:noFill/>
          </a:ln>
        </p:spPr>
      </p:pic>
      <p:pic>
        <p:nvPicPr>
          <p:cNvPr id="211" name="Imagen 7"/>
          <p:cNvPicPr/>
          <p:nvPr/>
        </p:nvPicPr>
        <p:blipFill>
          <a:blip r:embed="rId4"/>
          <a:srcRect l="6303" r="5851"/>
          <a:stretch/>
        </p:blipFill>
        <p:spPr>
          <a:xfrm>
            <a:off x="8066880" y="1854360"/>
            <a:ext cx="4019040" cy="3647880"/>
          </a:xfrm>
          <a:prstGeom prst="rect">
            <a:avLst/>
          </a:prstGeom>
          <a:ln>
            <a:noFill/>
          </a:ln>
        </p:spPr>
      </p:pic>
      <p:sp>
        <p:nvSpPr>
          <p:cNvPr id="212" name="TextShape 1"/>
          <p:cNvSpPr txBox="1"/>
          <p:nvPr/>
        </p:nvSpPr>
        <p:spPr>
          <a:xfrm>
            <a:off x="860760" y="7200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REQUERIMIENTOS FUNCIONALES</a:t>
            </a:r>
            <a:endParaRPr lang="es-CO" sz="4400" b="1" strike="noStrike" spc="-1">
              <a:solidFill>
                <a:srgbClr val="000000"/>
              </a:solidFill>
              <a:latin typeface="Calibri"/>
            </a:endParaRPr>
          </a:p>
        </p:txBody>
      </p:sp>
      <p:pic>
        <p:nvPicPr>
          <p:cNvPr id="213" name="Imagen 9"/>
          <p:cNvPicPr/>
          <p:nvPr/>
        </p:nvPicPr>
        <p:blipFill>
          <a:blip r:embed="rId5"/>
          <a:stretch/>
        </p:blipFill>
        <p:spPr>
          <a:xfrm>
            <a:off x="10617120" y="5443560"/>
            <a:ext cx="1574280" cy="1574280"/>
          </a:xfrm>
          <a:prstGeom prst="rect">
            <a:avLst/>
          </a:prstGeom>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4" name="Imagen 3"/>
          <p:cNvPicPr/>
          <p:nvPr/>
        </p:nvPicPr>
        <p:blipFill>
          <a:blip r:embed="rId2"/>
          <a:srcRect l="6677" r="7395"/>
          <a:stretch/>
        </p:blipFill>
        <p:spPr>
          <a:xfrm>
            <a:off x="1521000" y="1591920"/>
            <a:ext cx="4161240" cy="4066920"/>
          </a:xfrm>
          <a:prstGeom prst="rect">
            <a:avLst/>
          </a:prstGeom>
          <a:ln>
            <a:noFill/>
          </a:ln>
        </p:spPr>
      </p:pic>
      <p:pic>
        <p:nvPicPr>
          <p:cNvPr id="215" name="Imagen 5"/>
          <p:cNvPicPr/>
          <p:nvPr/>
        </p:nvPicPr>
        <p:blipFill>
          <a:blip r:embed="rId3"/>
          <a:srcRect l="9864" r="6974"/>
          <a:stretch/>
        </p:blipFill>
        <p:spPr>
          <a:xfrm>
            <a:off x="6509160" y="1591920"/>
            <a:ext cx="3983400" cy="4022640"/>
          </a:xfrm>
          <a:prstGeom prst="rect">
            <a:avLst/>
          </a:prstGeom>
          <a:ln>
            <a:noFill/>
          </a:ln>
        </p:spPr>
      </p:pic>
      <p:sp>
        <p:nvSpPr>
          <p:cNvPr id="216" name="TextShape 1"/>
          <p:cNvSpPr txBox="1"/>
          <p:nvPr/>
        </p:nvSpPr>
        <p:spPr>
          <a:xfrm>
            <a:off x="838080" y="114840"/>
            <a:ext cx="10515240" cy="1325160"/>
          </a:xfrm>
          <a:prstGeom prst="rect">
            <a:avLst/>
          </a:prstGeom>
          <a:noFill/>
          <a:ln>
            <a:noFill/>
          </a:ln>
        </p:spPr>
        <p:txBody>
          <a:bodyPr anchor="ctr">
            <a:noAutofit/>
          </a:bodyPr>
          <a:lstStyle/>
          <a:p>
            <a:pPr>
              <a:lnSpc>
                <a:spcPct val="90000"/>
              </a:lnSpc>
            </a:pPr>
            <a:r>
              <a:rPr lang="es-CO" sz="4400" b="0" strike="noStrike" spc="-1">
                <a:solidFill>
                  <a:srgbClr val="FFFFFF"/>
                </a:solidFill>
                <a:latin typeface="WORK SANS BOLD ROMANArial"/>
              </a:rPr>
              <a:t>REQUERIMIENTOS FUNCIONALES</a:t>
            </a:r>
            <a:endParaRPr lang="es-CO" sz="4400" b="0" strike="noStrike" spc="-1">
              <a:solidFill>
                <a:srgbClr val="000000"/>
              </a:solidFill>
              <a:latin typeface="Calibri"/>
            </a:endParaRPr>
          </a:p>
        </p:txBody>
      </p:sp>
      <p:pic>
        <p:nvPicPr>
          <p:cNvPr id="217" name="Imagen 6"/>
          <p:cNvPicPr/>
          <p:nvPr/>
        </p:nvPicPr>
        <p:blipFill>
          <a:blip r:embed="rId4"/>
          <a:stretch/>
        </p:blipFill>
        <p:spPr>
          <a:xfrm>
            <a:off x="10617120" y="5443560"/>
            <a:ext cx="1574280" cy="1574280"/>
          </a:xfrm>
          <a:prstGeom prst="rect">
            <a:avLst/>
          </a:prstGeom>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TextShape 1"/>
          <p:cNvSpPr txBox="1"/>
          <p:nvPr/>
        </p:nvSpPr>
        <p:spPr>
          <a:xfrm>
            <a:off x="838080" y="4284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REQUERIMIENTOS NO FUNCIONALES</a:t>
            </a:r>
            <a:endParaRPr lang="es-CO" sz="4400" b="1" strike="noStrike" spc="-1">
              <a:solidFill>
                <a:srgbClr val="000000"/>
              </a:solidFill>
              <a:latin typeface="Calibri"/>
            </a:endParaRPr>
          </a:p>
        </p:txBody>
      </p:sp>
      <p:pic>
        <p:nvPicPr>
          <p:cNvPr id="219" name="Imagen 3"/>
          <p:cNvPicPr/>
          <p:nvPr/>
        </p:nvPicPr>
        <p:blipFill>
          <a:blip r:embed="rId2"/>
          <a:srcRect l="7160" r="7006"/>
          <a:stretch/>
        </p:blipFill>
        <p:spPr>
          <a:xfrm>
            <a:off x="18720" y="2236680"/>
            <a:ext cx="3747600" cy="3148560"/>
          </a:xfrm>
          <a:prstGeom prst="rect">
            <a:avLst/>
          </a:prstGeom>
          <a:ln>
            <a:noFill/>
          </a:ln>
        </p:spPr>
      </p:pic>
      <p:pic>
        <p:nvPicPr>
          <p:cNvPr id="220" name="Imagen 5"/>
          <p:cNvPicPr/>
          <p:nvPr/>
        </p:nvPicPr>
        <p:blipFill>
          <a:blip r:embed="rId3"/>
          <a:srcRect l="6947" r="7734"/>
          <a:stretch/>
        </p:blipFill>
        <p:spPr>
          <a:xfrm>
            <a:off x="3784680" y="2236680"/>
            <a:ext cx="4030200" cy="3148560"/>
          </a:xfrm>
          <a:prstGeom prst="rect">
            <a:avLst/>
          </a:prstGeom>
          <a:ln>
            <a:noFill/>
          </a:ln>
        </p:spPr>
      </p:pic>
      <p:pic>
        <p:nvPicPr>
          <p:cNvPr id="221" name="Imagen 7"/>
          <p:cNvPicPr/>
          <p:nvPr/>
        </p:nvPicPr>
        <p:blipFill>
          <a:blip r:embed="rId4"/>
          <a:srcRect l="7237" r="7185"/>
          <a:stretch/>
        </p:blipFill>
        <p:spPr>
          <a:xfrm>
            <a:off x="7867440" y="2236680"/>
            <a:ext cx="4305600" cy="3148560"/>
          </a:xfrm>
          <a:prstGeom prst="rect">
            <a:avLst/>
          </a:prstGeom>
          <a:ln>
            <a:noFill/>
          </a:ln>
        </p:spPr>
      </p:pic>
      <p:pic>
        <p:nvPicPr>
          <p:cNvPr id="222" name="Imagen 6"/>
          <p:cNvPicPr/>
          <p:nvPr/>
        </p:nvPicPr>
        <p:blipFill>
          <a:blip r:embed="rId5"/>
          <a:stretch/>
        </p:blipFill>
        <p:spPr>
          <a:xfrm>
            <a:off x="10617120" y="5443560"/>
            <a:ext cx="1574280" cy="1574280"/>
          </a:xfrm>
          <a:prstGeom prst="rect">
            <a:avLst/>
          </a:prstGeom>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3" name="Imagen 3"/>
          <p:cNvPicPr/>
          <p:nvPr/>
        </p:nvPicPr>
        <p:blipFill>
          <a:blip r:embed="rId2"/>
          <a:srcRect l="7405" r="7223" b="-614"/>
          <a:stretch/>
        </p:blipFill>
        <p:spPr>
          <a:xfrm>
            <a:off x="58320" y="2552760"/>
            <a:ext cx="3989160" cy="2692080"/>
          </a:xfrm>
          <a:prstGeom prst="rect">
            <a:avLst/>
          </a:prstGeom>
          <a:ln>
            <a:noFill/>
          </a:ln>
        </p:spPr>
      </p:pic>
      <p:pic>
        <p:nvPicPr>
          <p:cNvPr id="224" name="Imagen 5"/>
          <p:cNvPicPr/>
          <p:nvPr/>
        </p:nvPicPr>
        <p:blipFill>
          <a:blip r:embed="rId3"/>
          <a:srcRect l="6439" r="8210"/>
          <a:stretch/>
        </p:blipFill>
        <p:spPr>
          <a:xfrm>
            <a:off x="4089240" y="2552760"/>
            <a:ext cx="4012920" cy="2692080"/>
          </a:xfrm>
          <a:prstGeom prst="rect">
            <a:avLst/>
          </a:prstGeom>
          <a:ln>
            <a:noFill/>
          </a:ln>
        </p:spPr>
      </p:pic>
      <p:pic>
        <p:nvPicPr>
          <p:cNvPr id="225" name="Imagen 7"/>
          <p:cNvPicPr/>
          <p:nvPr/>
        </p:nvPicPr>
        <p:blipFill>
          <a:blip r:embed="rId4"/>
          <a:srcRect l="6950" r="6635"/>
          <a:stretch/>
        </p:blipFill>
        <p:spPr>
          <a:xfrm>
            <a:off x="8144280" y="2552760"/>
            <a:ext cx="3987720" cy="2692080"/>
          </a:xfrm>
          <a:prstGeom prst="rect">
            <a:avLst/>
          </a:prstGeom>
          <a:ln>
            <a:noFill/>
          </a:ln>
        </p:spPr>
      </p:pic>
      <p:sp>
        <p:nvSpPr>
          <p:cNvPr id="226" name="TextShape 1"/>
          <p:cNvSpPr txBox="1"/>
          <p:nvPr/>
        </p:nvSpPr>
        <p:spPr>
          <a:xfrm>
            <a:off x="838080" y="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REQUERIMIENTOS NO FUNCIONALES</a:t>
            </a:r>
            <a:endParaRPr lang="es-CO" sz="4400" b="1" strike="noStrike" spc="-1">
              <a:solidFill>
                <a:srgbClr val="000000"/>
              </a:solidFill>
              <a:latin typeface="Calibri"/>
            </a:endParaRPr>
          </a:p>
        </p:txBody>
      </p:sp>
      <p:pic>
        <p:nvPicPr>
          <p:cNvPr id="227" name="Imagen 8"/>
          <p:cNvPicPr/>
          <p:nvPr/>
        </p:nvPicPr>
        <p:blipFill>
          <a:blip r:embed="rId5"/>
          <a:stretch/>
        </p:blipFill>
        <p:spPr>
          <a:xfrm>
            <a:off x="10617120" y="5443560"/>
            <a:ext cx="1574280" cy="1574280"/>
          </a:xfrm>
          <a:prstGeom prst="rect">
            <a:avLst/>
          </a:prstGeom>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8" name="Imagen 3"/>
          <p:cNvPicPr/>
          <p:nvPr/>
        </p:nvPicPr>
        <p:blipFill>
          <a:blip r:embed="rId2"/>
          <a:srcRect l="7227" r="7111"/>
          <a:stretch/>
        </p:blipFill>
        <p:spPr>
          <a:xfrm>
            <a:off x="109800" y="1919160"/>
            <a:ext cx="3856320" cy="2530800"/>
          </a:xfrm>
          <a:prstGeom prst="rect">
            <a:avLst/>
          </a:prstGeom>
          <a:ln>
            <a:noFill/>
          </a:ln>
        </p:spPr>
      </p:pic>
      <p:pic>
        <p:nvPicPr>
          <p:cNvPr id="229" name="Imagen 5"/>
          <p:cNvPicPr/>
          <p:nvPr/>
        </p:nvPicPr>
        <p:blipFill>
          <a:blip r:embed="rId3"/>
          <a:srcRect l="6765" r="7083"/>
          <a:stretch/>
        </p:blipFill>
        <p:spPr>
          <a:xfrm>
            <a:off x="4111200" y="1919160"/>
            <a:ext cx="3856320" cy="2516400"/>
          </a:xfrm>
          <a:prstGeom prst="rect">
            <a:avLst/>
          </a:prstGeom>
          <a:ln>
            <a:noFill/>
          </a:ln>
        </p:spPr>
      </p:pic>
      <p:pic>
        <p:nvPicPr>
          <p:cNvPr id="230" name="Imagen 7"/>
          <p:cNvPicPr/>
          <p:nvPr/>
        </p:nvPicPr>
        <p:blipFill>
          <a:blip r:embed="rId4"/>
          <a:srcRect l="7598" r="6765"/>
          <a:stretch/>
        </p:blipFill>
        <p:spPr>
          <a:xfrm>
            <a:off x="8080560" y="1901880"/>
            <a:ext cx="4001400" cy="2533320"/>
          </a:xfrm>
          <a:prstGeom prst="rect">
            <a:avLst/>
          </a:prstGeom>
          <a:ln>
            <a:noFill/>
          </a:ln>
        </p:spPr>
      </p:pic>
      <p:pic>
        <p:nvPicPr>
          <p:cNvPr id="231" name="Imagen 8"/>
          <p:cNvPicPr/>
          <p:nvPr/>
        </p:nvPicPr>
        <p:blipFill>
          <a:blip r:embed="rId5"/>
          <a:srcRect l="6663" r="6478"/>
          <a:stretch/>
        </p:blipFill>
        <p:spPr>
          <a:xfrm>
            <a:off x="3865680" y="4596480"/>
            <a:ext cx="4512240" cy="2261160"/>
          </a:xfrm>
          <a:prstGeom prst="rect">
            <a:avLst/>
          </a:prstGeom>
          <a:ln>
            <a:noFill/>
          </a:ln>
        </p:spPr>
      </p:pic>
      <p:sp>
        <p:nvSpPr>
          <p:cNvPr id="232" name="TextShape 1"/>
          <p:cNvSpPr txBox="1"/>
          <p:nvPr/>
        </p:nvSpPr>
        <p:spPr>
          <a:xfrm>
            <a:off x="838080" y="7200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REQUERIMIENTOS NO FUNCIONALES</a:t>
            </a:r>
            <a:endParaRPr lang="es-CO" sz="4400" b="1" strike="noStrike" spc="-1">
              <a:solidFill>
                <a:srgbClr val="000000"/>
              </a:solidFill>
              <a:latin typeface="Calibri"/>
            </a:endParaRPr>
          </a:p>
        </p:txBody>
      </p:sp>
      <p:pic>
        <p:nvPicPr>
          <p:cNvPr id="233" name="Imagen 9"/>
          <p:cNvPicPr/>
          <p:nvPr/>
        </p:nvPicPr>
        <p:blipFill>
          <a:blip r:embed="rId6"/>
          <a:stretch/>
        </p:blipFill>
        <p:spPr>
          <a:xfrm>
            <a:off x="10617120" y="5443560"/>
            <a:ext cx="1574280" cy="1574280"/>
          </a:xfrm>
          <a:prstGeom prst="rect">
            <a:avLst/>
          </a:prstGeom>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24" name="CustomShape 1"/>
          <p:cNvSpPr/>
          <p:nvPr/>
        </p:nvSpPr>
        <p:spPr>
          <a:xfrm>
            <a:off x="420480" y="483840"/>
            <a:ext cx="3714840" cy="676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90000"/>
              </a:lnSpc>
            </a:pPr>
            <a:r>
              <a:rPr lang="es-US" sz="3600" b="1" strike="noStrike" spc="-1">
                <a:solidFill>
                  <a:srgbClr val="38AA00"/>
                </a:solidFill>
                <a:latin typeface="WORK SANS BOLD ROMAN"/>
              </a:rPr>
              <a:t>NUESTRO EQUIPO</a:t>
            </a:r>
            <a:endParaRPr lang="es-US" sz="3600" b="0" strike="noStrike" spc="-1">
              <a:latin typeface="Arial"/>
            </a:endParaRPr>
          </a:p>
        </p:txBody>
      </p:sp>
      <p:pic>
        <p:nvPicPr>
          <p:cNvPr id="125" name="Imagen 14"/>
          <p:cNvPicPr/>
          <p:nvPr/>
        </p:nvPicPr>
        <p:blipFill>
          <a:blip r:embed="rId3"/>
          <a:stretch/>
        </p:blipFill>
        <p:spPr>
          <a:xfrm>
            <a:off x="4345920" y="2267280"/>
            <a:ext cx="1779120" cy="2372040"/>
          </a:xfrm>
          <a:prstGeom prst="rect">
            <a:avLst/>
          </a:prstGeom>
          <a:ln>
            <a:noFill/>
          </a:ln>
        </p:spPr>
      </p:pic>
      <p:pic>
        <p:nvPicPr>
          <p:cNvPr id="126" name="Imagen 19"/>
          <p:cNvPicPr/>
          <p:nvPr/>
        </p:nvPicPr>
        <p:blipFill>
          <a:blip r:embed="rId4"/>
          <a:stretch/>
        </p:blipFill>
        <p:spPr>
          <a:xfrm>
            <a:off x="7081920" y="2242800"/>
            <a:ext cx="1779120" cy="2372040"/>
          </a:xfrm>
          <a:prstGeom prst="rect">
            <a:avLst/>
          </a:prstGeom>
          <a:ln>
            <a:noFill/>
          </a:ln>
        </p:spPr>
      </p:pic>
      <p:pic>
        <p:nvPicPr>
          <p:cNvPr id="127" name="Imagen 21"/>
          <p:cNvPicPr/>
          <p:nvPr/>
        </p:nvPicPr>
        <p:blipFill>
          <a:blip r:embed="rId5"/>
          <a:stretch/>
        </p:blipFill>
        <p:spPr>
          <a:xfrm>
            <a:off x="9300600" y="2267280"/>
            <a:ext cx="2396520" cy="2372040"/>
          </a:xfrm>
          <a:prstGeom prst="rect">
            <a:avLst/>
          </a:prstGeom>
          <a:ln>
            <a:noFill/>
          </a:ln>
        </p:spPr>
      </p:pic>
      <p:sp>
        <p:nvSpPr>
          <p:cNvPr id="128" name="CustomShape 2"/>
          <p:cNvSpPr/>
          <p:nvPr/>
        </p:nvSpPr>
        <p:spPr>
          <a:xfrm>
            <a:off x="5943600" y="3276720"/>
            <a:ext cx="304560" cy="304560"/>
          </a:xfrm>
          <a:prstGeom prst="rect">
            <a:avLst/>
          </a:prstGeom>
          <a:noFill/>
          <a:ln>
            <a:noFill/>
          </a:ln>
        </p:spPr>
        <p:style>
          <a:lnRef idx="0">
            <a:scrgbClr r="0" g="0" b="0"/>
          </a:lnRef>
          <a:fillRef idx="0">
            <a:scrgbClr r="0" g="0" b="0"/>
          </a:fillRef>
          <a:effectRef idx="0">
            <a:scrgbClr r="0" g="0" b="0"/>
          </a:effectRef>
          <a:fontRef idx="minor"/>
        </p:style>
        <p:txBody>
          <a:bodyPr/>
          <a:lstStyle/>
          <a:p>
            <a:endParaRPr lang="es-US"/>
          </a:p>
        </p:txBody>
      </p:sp>
      <p:pic>
        <p:nvPicPr>
          <p:cNvPr id="129" name="Picture 10"/>
          <p:cNvPicPr/>
          <p:nvPr/>
        </p:nvPicPr>
        <p:blipFill>
          <a:blip r:embed="rId6"/>
          <a:stretch/>
        </p:blipFill>
        <p:spPr>
          <a:xfrm>
            <a:off x="813600" y="2242800"/>
            <a:ext cx="2396520" cy="2396520"/>
          </a:xfrm>
          <a:prstGeom prst="rect">
            <a:avLst/>
          </a:prstGeom>
          <a:ln>
            <a:noFill/>
          </a:ln>
        </p:spPr>
      </p:pic>
      <p:sp>
        <p:nvSpPr>
          <p:cNvPr id="130" name="CustomShape 3"/>
          <p:cNvSpPr/>
          <p:nvPr/>
        </p:nvSpPr>
        <p:spPr>
          <a:xfrm>
            <a:off x="1031760" y="5100840"/>
            <a:ext cx="2239560" cy="395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s-US" sz="2000" b="1" strike="noStrike" spc="-1">
                <a:solidFill>
                  <a:srgbClr val="000000"/>
                </a:solidFill>
                <a:latin typeface="Calibri"/>
              </a:rPr>
              <a:t>JEFFERSON MELO </a:t>
            </a:r>
            <a:endParaRPr lang="es-US" sz="2000" b="0" strike="noStrike" spc="-1">
              <a:latin typeface="Arial"/>
            </a:endParaRPr>
          </a:p>
        </p:txBody>
      </p:sp>
      <p:sp>
        <p:nvSpPr>
          <p:cNvPr id="131" name="CustomShape 4"/>
          <p:cNvSpPr/>
          <p:nvPr/>
        </p:nvSpPr>
        <p:spPr>
          <a:xfrm>
            <a:off x="4473000" y="5100840"/>
            <a:ext cx="1652040" cy="395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s-US" sz="2000" b="1" strike="noStrike" spc="-1">
                <a:solidFill>
                  <a:srgbClr val="000000"/>
                </a:solidFill>
                <a:latin typeface="Calibri"/>
              </a:rPr>
              <a:t>MIGUEL SISA</a:t>
            </a:r>
            <a:endParaRPr lang="es-US" sz="2000" b="0" strike="noStrike" spc="-1">
              <a:latin typeface="Arial"/>
            </a:endParaRPr>
          </a:p>
        </p:txBody>
      </p:sp>
      <p:sp>
        <p:nvSpPr>
          <p:cNvPr id="132" name="CustomShape 5"/>
          <p:cNvSpPr/>
          <p:nvPr/>
        </p:nvSpPr>
        <p:spPr>
          <a:xfrm>
            <a:off x="7101360" y="5100840"/>
            <a:ext cx="2309760" cy="395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s-US" sz="2000" b="1" strike="noStrike" spc="-1">
                <a:solidFill>
                  <a:srgbClr val="000000"/>
                </a:solidFill>
                <a:latin typeface="Calibri"/>
              </a:rPr>
              <a:t>ENGELL CUELLO</a:t>
            </a:r>
            <a:endParaRPr lang="es-US" sz="2000" b="0" strike="noStrike" spc="-1">
              <a:latin typeface="Arial"/>
            </a:endParaRPr>
          </a:p>
        </p:txBody>
      </p:sp>
      <p:sp>
        <p:nvSpPr>
          <p:cNvPr id="133" name="CustomShape 6"/>
          <p:cNvSpPr/>
          <p:nvPr/>
        </p:nvSpPr>
        <p:spPr>
          <a:xfrm>
            <a:off x="9819000" y="5100840"/>
            <a:ext cx="2071440" cy="395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s-US" sz="2000" b="1" strike="noStrike" spc="-1">
                <a:solidFill>
                  <a:srgbClr val="000000"/>
                </a:solidFill>
                <a:latin typeface="Calibri"/>
              </a:rPr>
              <a:t>BRENDA MEDINA </a:t>
            </a:r>
            <a:endParaRPr lang="es-US" sz="2000" b="0" strike="noStrike" spc="-1">
              <a:latin typeface="Arial"/>
            </a:endParaRPr>
          </a:p>
        </p:txBody>
      </p:sp>
      <p:pic>
        <p:nvPicPr>
          <p:cNvPr id="134" name="Imagen 12"/>
          <p:cNvPicPr/>
          <p:nvPr/>
        </p:nvPicPr>
        <p:blipFill>
          <a:blip r:embed="rId7"/>
          <a:stretch/>
        </p:blipFill>
        <p:spPr>
          <a:xfrm>
            <a:off x="10669320" y="5501160"/>
            <a:ext cx="1629000" cy="1629000"/>
          </a:xfrm>
          <a:prstGeom prst="rect">
            <a:avLst/>
          </a:prstGeom>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extShape 1"/>
          <p:cNvSpPr txBox="1"/>
          <p:nvPr/>
        </p:nvSpPr>
        <p:spPr>
          <a:xfrm>
            <a:off x="305421" y="249553"/>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MOCKUP APLICATIVO</a:t>
            </a:r>
            <a:endParaRPr lang="es-CO" sz="4400" b="1" strike="noStrike" spc="-1">
              <a:solidFill>
                <a:srgbClr val="000000"/>
              </a:solidFill>
              <a:latin typeface="Calibri"/>
            </a:endParaRPr>
          </a:p>
        </p:txBody>
      </p:sp>
      <p:pic>
        <p:nvPicPr>
          <p:cNvPr id="233" name="Imagen 9"/>
          <p:cNvPicPr/>
          <p:nvPr/>
        </p:nvPicPr>
        <p:blipFill>
          <a:blip r:embed="rId2"/>
          <a:stretch/>
        </p:blipFill>
        <p:spPr>
          <a:xfrm>
            <a:off x="10617120" y="5443560"/>
            <a:ext cx="1574280" cy="1574280"/>
          </a:xfrm>
          <a:prstGeom prst="rect">
            <a:avLst/>
          </a:prstGeom>
          <a:ln>
            <a:noFill/>
          </a:ln>
        </p:spPr>
      </p:pic>
      <p:pic>
        <p:nvPicPr>
          <p:cNvPr id="8" name="Imagen 7">
            <a:extLst>
              <a:ext uri="{FF2B5EF4-FFF2-40B4-BE49-F238E27FC236}">
                <a16:creationId xmlns:a16="http://schemas.microsoft.com/office/drawing/2014/main" id="{49C54823-2BCF-4A6C-AD34-4AF65C3A83C5}"/>
              </a:ext>
            </a:extLst>
          </p:cNvPr>
          <p:cNvPicPr/>
          <p:nvPr/>
        </p:nvPicPr>
        <p:blipFill>
          <a:blip r:embed="rId3">
            <a:extLst>
              <a:ext uri="{28A0092B-C50C-407E-A947-70E740481C1C}">
                <a14:useLocalDpi xmlns:a14="http://schemas.microsoft.com/office/drawing/2010/main" val="0"/>
              </a:ext>
            </a:extLst>
          </a:blip>
          <a:stretch>
            <a:fillRect/>
          </a:stretch>
        </p:blipFill>
        <p:spPr>
          <a:xfrm>
            <a:off x="200426" y="1648379"/>
            <a:ext cx="5285974" cy="2515248"/>
          </a:xfrm>
          <a:prstGeom prst="rect">
            <a:avLst/>
          </a:prstGeom>
        </p:spPr>
      </p:pic>
      <p:pic>
        <p:nvPicPr>
          <p:cNvPr id="9" name="Imagen 8">
            <a:extLst>
              <a:ext uri="{FF2B5EF4-FFF2-40B4-BE49-F238E27FC236}">
                <a16:creationId xmlns:a16="http://schemas.microsoft.com/office/drawing/2014/main" id="{557B37A5-D259-4468-91F2-E90B333FD179}"/>
              </a:ext>
            </a:extLst>
          </p:cNvPr>
          <p:cNvPicPr/>
          <p:nvPr/>
        </p:nvPicPr>
        <p:blipFill>
          <a:blip r:embed="rId4">
            <a:extLst>
              <a:ext uri="{28A0092B-C50C-407E-A947-70E740481C1C}">
                <a14:useLocalDpi xmlns:a14="http://schemas.microsoft.com/office/drawing/2010/main" val="0"/>
              </a:ext>
            </a:extLst>
          </a:blip>
          <a:stretch>
            <a:fillRect/>
          </a:stretch>
        </p:blipFill>
        <p:spPr>
          <a:xfrm>
            <a:off x="200425" y="4135778"/>
            <a:ext cx="5285973" cy="2602374"/>
          </a:xfrm>
          <a:prstGeom prst="rect">
            <a:avLst/>
          </a:prstGeom>
        </p:spPr>
      </p:pic>
      <p:sp>
        <p:nvSpPr>
          <p:cNvPr id="11" name="CuadroTexto 10">
            <a:extLst>
              <a:ext uri="{FF2B5EF4-FFF2-40B4-BE49-F238E27FC236}">
                <a16:creationId xmlns:a16="http://schemas.microsoft.com/office/drawing/2014/main" id="{48C329E2-D67E-4748-8942-19297DEEE191}"/>
              </a:ext>
            </a:extLst>
          </p:cNvPr>
          <p:cNvSpPr txBox="1"/>
          <p:nvPr/>
        </p:nvSpPr>
        <p:spPr>
          <a:xfrm>
            <a:off x="5763827" y="2727621"/>
            <a:ext cx="6354192" cy="2222403"/>
          </a:xfrm>
          <a:prstGeom prst="rect">
            <a:avLst/>
          </a:prstGeom>
          <a:noFill/>
        </p:spPr>
        <p:txBody>
          <a:bodyPr wrap="square" lIns="91440" tIns="45720" rIns="91440" bIns="45720" anchor="t">
            <a:spAutoFit/>
          </a:bodyPr>
          <a:lstStyle/>
          <a:p>
            <a:pPr indent="450215">
              <a:lnSpc>
                <a:spcPct val="200000"/>
              </a:lnSpc>
            </a:pPr>
            <a:r>
              <a:rPr lang="es-MX">
                <a:solidFill>
                  <a:srgbClr val="0563C1"/>
                </a:solidFill>
                <a:ea typeface="+mn-lt"/>
                <a:cs typeface="+mn-lt"/>
                <a:hlinkClick r:id="rId5"/>
              </a:rPr>
              <a:t>https://soysena-my.sharepoint</a:t>
            </a:r>
            <a:r>
              <a:rPr lang="es-MX" sz="1800">
                <a:solidFill>
                  <a:srgbClr val="0563C1"/>
                </a:solidFill>
                <a:effectLst/>
                <a:ea typeface="+mn-lt"/>
                <a:cs typeface="+mn-lt"/>
                <a:hlinkClick r:id="rId5"/>
              </a:rPr>
              <a:t>.</a:t>
            </a:r>
            <a:r>
              <a:rPr lang="es-MX">
                <a:solidFill>
                  <a:srgbClr val="0563C1"/>
                </a:solidFill>
                <a:ea typeface="+mn-lt"/>
                <a:cs typeface="+mn-lt"/>
                <a:hlinkClick r:id="rId5"/>
              </a:rPr>
              <a:t>com/:b:/g/personal/masisa2_soy_sena_edu_co/ESUOsznxUuRKgUaOh4m7BlABBWW61wPwpH18DMr0fy2VhQ</a:t>
            </a:r>
            <a:endParaRPr lang="es-ES"/>
          </a:p>
        </p:txBody>
      </p:sp>
    </p:spTree>
    <p:extLst>
      <p:ext uri="{BB962C8B-B14F-4D97-AF65-F5344CB8AC3E}">
        <p14:creationId xmlns:p14="http://schemas.microsoft.com/office/powerpoint/2010/main" val="41686653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838080" y="36504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
              </a:rPr>
              <a:t>MISION</a:t>
            </a:r>
            <a:r>
              <a:rPr lang="es-CO" sz="4400" b="0" strike="noStrike" spc="-1">
                <a:solidFill>
                  <a:srgbClr val="FFFFFF"/>
                </a:solidFill>
                <a:latin typeface="WORK SANS BOLD ROMAN"/>
              </a:rPr>
              <a:t>	</a:t>
            </a:r>
            <a:endParaRPr lang="es-CO" sz="4400" b="0" strike="noStrike" spc="-1">
              <a:solidFill>
                <a:srgbClr val="000000"/>
              </a:solidFill>
              <a:latin typeface="Calibri"/>
            </a:endParaRPr>
          </a:p>
        </p:txBody>
      </p:sp>
      <p:sp>
        <p:nvSpPr>
          <p:cNvPr id="136" name="CustomShape 2"/>
          <p:cNvSpPr/>
          <p:nvPr/>
        </p:nvSpPr>
        <p:spPr>
          <a:xfrm>
            <a:off x="835245" y="1699698"/>
            <a:ext cx="10224000" cy="466815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7000"/>
              </a:lnSpc>
              <a:spcAft>
                <a:spcPts val="799"/>
              </a:spcAft>
            </a:pPr>
            <a:r>
              <a:rPr lang="es-US" sz="4000" b="1" strike="noStrike" spc="-1">
                <a:solidFill>
                  <a:srgbClr val="000000"/>
                </a:solidFill>
                <a:latin typeface="Calibri"/>
                <a:ea typeface="Calibri"/>
              </a:rPr>
              <a:t>Desarrollar software personalizado e innovador, liderando la transformación digital siendo el socio estratégico preferido para nuestros clientes. Fomentando eficiencia y competitividad en diversos sectores valorando creatividad y excelencia técnica en nuestro equipo para impulsar la innovación continua.</a:t>
            </a:r>
            <a:endParaRPr lang="es-US" sz="4000" b="1" strike="noStrike" spc="-1">
              <a:latin typeface="Arial"/>
            </a:endParaRPr>
          </a:p>
        </p:txBody>
      </p:sp>
      <p:pic>
        <p:nvPicPr>
          <p:cNvPr id="137" name="Imagen 4"/>
          <p:cNvPicPr/>
          <p:nvPr/>
        </p:nvPicPr>
        <p:blipFill>
          <a:blip r:embed="rId2"/>
          <a:stretch/>
        </p:blipFill>
        <p:spPr>
          <a:xfrm>
            <a:off x="10740240" y="5384880"/>
            <a:ext cx="1629000" cy="1629000"/>
          </a:xfrm>
          <a:prstGeom prst="rect">
            <a:avLst/>
          </a:prstGeom>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extShape 1"/>
          <p:cNvSpPr txBox="1"/>
          <p:nvPr/>
        </p:nvSpPr>
        <p:spPr>
          <a:xfrm>
            <a:off x="838080" y="36504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
              </a:rPr>
              <a:t>VISIÓN</a:t>
            </a:r>
            <a:endParaRPr lang="es-CO" sz="4400" b="0" strike="noStrike" spc="-1">
              <a:solidFill>
                <a:srgbClr val="000000"/>
              </a:solidFill>
              <a:latin typeface="Calibri"/>
            </a:endParaRPr>
          </a:p>
        </p:txBody>
      </p:sp>
      <p:sp>
        <p:nvSpPr>
          <p:cNvPr id="139" name="CustomShape 2"/>
          <p:cNvSpPr/>
          <p:nvPr/>
        </p:nvSpPr>
        <p:spPr>
          <a:xfrm>
            <a:off x="389660" y="1710055"/>
            <a:ext cx="10412415" cy="5248638"/>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marL="457200" indent="-456565">
              <a:lnSpc>
                <a:spcPct val="107000"/>
              </a:lnSpc>
              <a:spcAft>
                <a:spcPts val="799"/>
              </a:spcAft>
              <a:buClr>
                <a:srgbClr val="000000"/>
              </a:buClr>
              <a:buFont typeface="Arial"/>
              <a:buChar char="•"/>
            </a:pPr>
            <a:r>
              <a:rPr lang="es-US" sz="3500" b="1" strike="noStrike" spc="-1">
                <a:solidFill>
                  <a:srgbClr val="000000"/>
                </a:solidFill>
                <a:latin typeface="Calibri"/>
                <a:ea typeface="Calibri"/>
              </a:rPr>
              <a:t>Liderar la industria del desarrollo de software, destacando por innovación y calidad. Ser referentes en soluciones tecnológicas, construyendo relaciones a largo plazo con clientes y fomentando un entorno laboral diverso y propicio para el aprendizaje continuo. Aspirando a ser reconocidos globalmente como pioneros en la transformación digital y contribuyente del avance tecnológico de manera sostenible.</a:t>
            </a:r>
            <a:endParaRPr lang="es-US" sz="3500" b="1" strike="noStrike" spc="-1">
              <a:latin typeface="Arial"/>
            </a:endParaRPr>
          </a:p>
        </p:txBody>
      </p:sp>
      <p:pic>
        <p:nvPicPr>
          <p:cNvPr id="140" name="Imagen 4"/>
          <p:cNvPicPr/>
          <p:nvPr/>
        </p:nvPicPr>
        <p:blipFill>
          <a:blip r:embed="rId2"/>
          <a:stretch/>
        </p:blipFill>
        <p:spPr>
          <a:xfrm>
            <a:off x="10727640" y="5505480"/>
            <a:ext cx="1629000" cy="1629000"/>
          </a:xfrm>
          <a:prstGeom prst="rect">
            <a:avLst/>
          </a:prstGeom>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41" name="CustomShape 1"/>
          <p:cNvSpPr/>
          <p:nvPr/>
        </p:nvSpPr>
        <p:spPr>
          <a:xfrm>
            <a:off x="3651120" y="3145680"/>
            <a:ext cx="5289120" cy="565920"/>
          </a:xfrm>
          <a:prstGeom prst="rect">
            <a:avLst/>
          </a:prstGeom>
          <a:noFill/>
          <a:ln>
            <a:noFill/>
          </a:ln>
        </p:spPr>
        <p:style>
          <a:lnRef idx="0">
            <a:scrgbClr r="0" g="0" b="0"/>
          </a:lnRef>
          <a:fillRef idx="0">
            <a:scrgbClr r="0" g="0" b="0"/>
          </a:fillRef>
          <a:effectRef idx="0">
            <a:scrgbClr r="0" g="0" b="0"/>
          </a:effectRef>
          <a:fontRef idx="minor"/>
        </p:style>
        <p:txBody>
          <a:bodyPr>
            <a:noAutofit/>
          </a:bodyPr>
          <a:lstStyle/>
          <a:p>
            <a:pPr algn="ctr">
              <a:lnSpc>
                <a:spcPct val="90000"/>
              </a:lnSpc>
            </a:pPr>
            <a:r>
              <a:rPr lang="es-US" sz="2800" b="1" strike="noStrike" spc="-1">
                <a:solidFill>
                  <a:srgbClr val="FFFFFF"/>
                </a:solidFill>
                <a:latin typeface="WORK SANS BOLD ROMAN"/>
                <a:ea typeface="Arial"/>
              </a:rPr>
              <a:t>PROYECTO TECNICO</a:t>
            </a:r>
            <a:endParaRPr lang="es-US" sz="2800" b="0" strike="noStrike" spc="-1">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42" name="CustomShape 1"/>
          <p:cNvSpPr/>
          <p:nvPr/>
        </p:nvSpPr>
        <p:spPr>
          <a:xfrm>
            <a:off x="1188000" y="382680"/>
            <a:ext cx="9815400" cy="741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90000"/>
              </a:lnSpc>
            </a:pPr>
            <a:r>
              <a:rPr lang="es-US" sz="5400" b="1" i="1" strike="noStrike" spc="-1">
                <a:solidFill>
                  <a:srgbClr val="4D4D4C"/>
                </a:solidFill>
                <a:latin typeface="WORK SANS BOLD ROMAN"/>
              </a:rPr>
              <a:t>LABART</a:t>
            </a:r>
            <a:endParaRPr lang="es-US" sz="5400" b="0" strike="noStrike" spc="-1">
              <a:latin typeface="Arial"/>
            </a:endParaRPr>
          </a:p>
        </p:txBody>
      </p:sp>
      <p:sp>
        <p:nvSpPr>
          <p:cNvPr id="143" name="CustomShape 2"/>
          <p:cNvSpPr/>
          <p:nvPr/>
        </p:nvSpPr>
        <p:spPr>
          <a:xfrm>
            <a:off x="1308600" y="5375160"/>
            <a:ext cx="9890280" cy="821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s-US" sz="2400" b="1" strike="noStrike" spc="-1">
                <a:solidFill>
                  <a:srgbClr val="000000"/>
                </a:solidFill>
                <a:latin typeface="Calibri"/>
              </a:rPr>
              <a:t>APLICATIVO ENFOCADO AL DESARROLLO Y DISTRIBUCIÓN DEL ARTE EN EL MUNDO DEL SOFTWARE</a:t>
            </a:r>
            <a:endParaRPr lang="es-US" sz="2400" b="0" strike="noStrike" spc="-1">
              <a:latin typeface="Arial"/>
            </a:endParaRPr>
          </a:p>
        </p:txBody>
      </p:sp>
      <p:pic>
        <p:nvPicPr>
          <p:cNvPr id="144" name="Imagen 9"/>
          <p:cNvPicPr/>
          <p:nvPr/>
        </p:nvPicPr>
        <p:blipFill>
          <a:blip r:embed="rId3"/>
          <a:stretch/>
        </p:blipFill>
        <p:spPr>
          <a:xfrm>
            <a:off x="3602160" y="506160"/>
            <a:ext cx="5181840" cy="5181840"/>
          </a:xfrm>
          <a:prstGeom prst="rect">
            <a:avLst/>
          </a:prstGeom>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45" name="CustomShape 1"/>
          <p:cNvSpPr/>
          <p:nvPr/>
        </p:nvSpPr>
        <p:spPr>
          <a:xfrm>
            <a:off x="456120" y="416520"/>
            <a:ext cx="9815400" cy="527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90000"/>
              </a:lnSpc>
            </a:pPr>
            <a:r>
              <a:rPr lang="es-US" sz="3600" b="1" strike="noStrike" spc="-1">
                <a:solidFill>
                  <a:srgbClr val="FFFFFF"/>
                </a:solidFill>
                <a:latin typeface="WORK SANS BOLD ROMAN"/>
              </a:rPr>
              <a:t>OBJETIVO GENERAL</a:t>
            </a:r>
            <a:endParaRPr lang="es-US" sz="3600" b="0" strike="noStrike" spc="-1">
              <a:latin typeface="Arial"/>
            </a:endParaRPr>
          </a:p>
        </p:txBody>
      </p:sp>
      <p:sp>
        <p:nvSpPr>
          <p:cNvPr id="146" name="CustomShape 2"/>
          <p:cNvSpPr/>
          <p:nvPr/>
        </p:nvSpPr>
        <p:spPr>
          <a:xfrm>
            <a:off x="456120" y="2169000"/>
            <a:ext cx="7607880" cy="378419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685800" indent="-685440">
              <a:lnSpc>
                <a:spcPct val="100000"/>
              </a:lnSpc>
              <a:buClr>
                <a:srgbClr val="000000"/>
              </a:buClr>
              <a:buFont typeface="Arial"/>
              <a:buChar char="•"/>
            </a:pPr>
            <a:r>
              <a:rPr lang="es-US" sz="4800" b="1" strike="noStrike" spc="-1">
                <a:solidFill>
                  <a:srgbClr val="000000"/>
                </a:solidFill>
                <a:latin typeface="Calibri"/>
              </a:rPr>
              <a:t>Crear un aplicativo web online interactivo para la apreciación y exploración de diversas formas de arte.</a:t>
            </a:r>
            <a:endParaRPr lang="es-US" sz="4800" b="1" strike="noStrike" spc="-1">
              <a:latin typeface="Arial"/>
            </a:endParaRPr>
          </a:p>
        </p:txBody>
      </p:sp>
      <p:pic>
        <p:nvPicPr>
          <p:cNvPr id="147" name="Imagen 5"/>
          <p:cNvPicPr/>
          <p:nvPr/>
        </p:nvPicPr>
        <p:blipFill>
          <a:blip r:embed="rId3"/>
          <a:stretch/>
        </p:blipFill>
        <p:spPr>
          <a:xfrm>
            <a:off x="7824600" y="1464480"/>
            <a:ext cx="4367520" cy="4367520"/>
          </a:xfrm>
          <a:prstGeom prst="rect">
            <a:avLst/>
          </a:prstGeom>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extShape 1"/>
          <p:cNvSpPr txBox="1"/>
          <p:nvPr/>
        </p:nvSpPr>
        <p:spPr>
          <a:xfrm>
            <a:off x="133560" y="306360"/>
            <a:ext cx="10515240" cy="1325160"/>
          </a:xfrm>
          <a:prstGeom prst="rect">
            <a:avLst/>
          </a:prstGeom>
          <a:noFill/>
          <a:ln>
            <a:noFill/>
          </a:ln>
        </p:spPr>
        <p:txBody>
          <a:bodyPr anchor="ctr">
            <a:noAutofit/>
          </a:bodyPr>
          <a:lstStyle/>
          <a:p>
            <a:pPr>
              <a:lnSpc>
                <a:spcPct val="90000"/>
              </a:lnSpc>
            </a:pPr>
            <a:r>
              <a:rPr lang="es-CO" sz="4400" b="1" strike="noStrike" spc="-1">
                <a:solidFill>
                  <a:srgbClr val="FFFFFF"/>
                </a:solidFill>
                <a:latin typeface="WORK SANS BOLD ROMANArial"/>
              </a:rPr>
              <a:t>OBJETIVOS ESPECIFICOS</a:t>
            </a:r>
            <a:endParaRPr lang="es-CO" sz="4400" b="0" strike="noStrike" spc="-1">
              <a:solidFill>
                <a:srgbClr val="000000"/>
              </a:solidFill>
              <a:latin typeface="Calibri"/>
            </a:endParaRPr>
          </a:p>
        </p:txBody>
      </p:sp>
      <p:sp>
        <p:nvSpPr>
          <p:cNvPr id="149" name="CustomShape 2"/>
          <p:cNvSpPr/>
          <p:nvPr/>
        </p:nvSpPr>
        <p:spPr>
          <a:xfrm>
            <a:off x="762840" y="1764360"/>
            <a:ext cx="9389160" cy="544619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r>
              <a:rPr lang="es-US" sz="3200" b="1" strike="noStrike" spc="-1">
                <a:solidFill>
                  <a:srgbClr val="000000"/>
                </a:solidFill>
                <a:latin typeface="Calibri"/>
              </a:rPr>
              <a:t>1.Desarrollar un aplicativo web fácil de navegar para usuarios de todas las edades y habilidades.</a:t>
            </a:r>
            <a:r>
              <a:rPr lang="es-US" sz="3200" b="1" spc="-1">
                <a:solidFill>
                  <a:srgbClr val="000000"/>
                </a:solidFill>
                <a:latin typeface="Calibri"/>
              </a:rPr>
              <a:t> </a:t>
            </a:r>
            <a:endParaRPr lang="es-US" sz="3200" b="1" strike="noStrike" spc="-1">
              <a:latin typeface="Arial"/>
            </a:endParaRPr>
          </a:p>
          <a:p>
            <a:pPr>
              <a:lnSpc>
                <a:spcPct val="100000"/>
              </a:lnSpc>
            </a:pPr>
            <a:endParaRPr lang="es-US" sz="3200" b="1" strike="noStrike" spc="-1">
              <a:latin typeface="Arial"/>
            </a:endParaRPr>
          </a:p>
          <a:p>
            <a:r>
              <a:rPr lang="es-US" sz="3200" b="1" strike="noStrike" spc="-1">
                <a:solidFill>
                  <a:srgbClr val="000000"/>
                </a:solidFill>
                <a:latin typeface="Calibri"/>
              </a:rPr>
              <a:t>2.Desarrollar un inventario para facilitar la organización del arte.</a:t>
            </a:r>
            <a:r>
              <a:rPr lang="es-US" sz="3200" b="1" spc="-1">
                <a:solidFill>
                  <a:srgbClr val="000000"/>
                </a:solidFill>
                <a:latin typeface="Calibri"/>
              </a:rPr>
              <a:t> </a:t>
            </a:r>
            <a:endParaRPr lang="es-US" sz="3200" b="1" strike="noStrike" spc="-1">
              <a:latin typeface="Arial"/>
            </a:endParaRPr>
          </a:p>
          <a:p>
            <a:pPr>
              <a:lnSpc>
                <a:spcPct val="100000"/>
              </a:lnSpc>
            </a:pPr>
            <a:endParaRPr lang="es-US" sz="3200" b="1" strike="noStrike" spc="-1">
              <a:latin typeface="Arial"/>
            </a:endParaRPr>
          </a:p>
          <a:p>
            <a:r>
              <a:rPr lang="es-US" sz="3200" b="1" strike="noStrike" spc="-1">
                <a:solidFill>
                  <a:srgbClr val="000000"/>
                </a:solidFill>
                <a:latin typeface="Calibri"/>
              </a:rPr>
              <a:t>3.Implementar un sistema de publicación y distribución de contenido garantizando una representación de diversas formas de arte, como pintura, escultura, danza, entre otros.</a:t>
            </a:r>
            <a:r>
              <a:rPr lang="es-US" sz="2800" b="1" spc="-1">
                <a:solidFill>
                  <a:srgbClr val="000000"/>
                </a:solidFill>
                <a:latin typeface="Calibri"/>
              </a:rPr>
              <a:t> </a:t>
            </a:r>
            <a:endParaRPr lang="es-US" sz="2800" b="1" strike="noStrike" spc="-1">
              <a:latin typeface="Arial"/>
            </a:endParaRPr>
          </a:p>
          <a:p>
            <a:pPr>
              <a:lnSpc>
                <a:spcPct val="100000"/>
              </a:lnSpc>
            </a:pPr>
            <a:endParaRPr lang="es-US" sz="2800" b="0" strike="noStrike" spc="-1">
              <a:latin typeface="Arial"/>
            </a:endParaRPr>
          </a:p>
        </p:txBody>
      </p:sp>
      <p:pic>
        <p:nvPicPr>
          <p:cNvPr id="150" name="Imagen 3"/>
          <p:cNvPicPr/>
          <p:nvPr/>
        </p:nvPicPr>
        <p:blipFill>
          <a:blip r:embed="rId2"/>
          <a:stretch/>
        </p:blipFill>
        <p:spPr>
          <a:xfrm>
            <a:off x="10245600" y="5112720"/>
            <a:ext cx="1945800" cy="1945800"/>
          </a:xfrm>
          <a:prstGeom prst="rect">
            <a:avLst/>
          </a:prstGeom>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31</Slides>
  <Notes>0</Notes>
  <HiddenSlides>0</HiddenSlides>
  <ScaleCrop>false</ScaleCrop>
  <HeadingPairs>
    <vt:vector size="4" baseType="variant">
      <vt:variant>
        <vt:lpstr>Theme</vt:lpstr>
      </vt:variant>
      <vt:variant>
        <vt:i4>3</vt:i4>
      </vt:variant>
      <vt:variant>
        <vt:lpstr>Slide Titles</vt:lpstr>
      </vt:variant>
      <vt:variant>
        <vt:i4>31</vt:i4>
      </vt:variant>
    </vt:vector>
  </HeadingPairs>
  <TitlesOfParts>
    <vt:vector size="34" baseType="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subject/>
  <dc:creator>Jorge Enrique Pedraza Sanchez</dc:creator>
  <dc:description/>
  <cp:revision>1</cp:revision>
  <dcterms:created xsi:type="dcterms:W3CDTF">2020-10-01T23:51:28Z</dcterms:created>
  <dcterms:modified xsi:type="dcterms:W3CDTF">2024-03-12T13:26:59Z</dcterms:modified>
  <dc:language>es-US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MSIP_Label_1299739c-ad3d-4908-806e-4d91151a6e13_ActionId">
    <vt:lpwstr>8c6bc714-34a9-4b82-914e-50b1377a2da4</vt:lpwstr>
  </property>
  <property fmtid="{D5CDD505-2E9C-101B-9397-08002B2CF9AE}" pid="8" name="MSIP_Label_1299739c-ad3d-4908-806e-4d91151a6e13_ContentBits">
    <vt:lpwstr>0</vt:lpwstr>
  </property>
  <property fmtid="{D5CDD505-2E9C-101B-9397-08002B2CF9AE}" pid="9" name="MSIP_Label_1299739c-ad3d-4908-806e-4d91151a6e13_Enabled">
    <vt:lpwstr>true</vt:lpwstr>
  </property>
  <property fmtid="{D5CDD505-2E9C-101B-9397-08002B2CF9AE}" pid="10" name="MSIP_Label_1299739c-ad3d-4908-806e-4d91151a6e13_Method">
    <vt:lpwstr>Standard</vt:lpwstr>
  </property>
  <property fmtid="{D5CDD505-2E9C-101B-9397-08002B2CF9AE}" pid="11" name="MSIP_Label_1299739c-ad3d-4908-806e-4d91151a6e13_Name">
    <vt:lpwstr>All Employees (Unrestricted)</vt:lpwstr>
  </property>
  <property fmtid="{D5CDD505-2E9C-101B-9397-08002B2CF9AE}" pid="12" name="MSIP_Label_1299739c-ad3d-4908-806e-4d91151a6e13_SetDate">
    <vt:lpwstr>2022-08-12T19:17:55Z</vt:lpwstr>
  </property>
  <property fmtid="{D5CDD505-2E9C-101B-9397-08002B2CF9AE}" pid="13" name="MSIP_Label_1299739c-ad3d-4908-806e-4d91151a6e13_SiteId">
    <vt:lpwstr>cbc2c381-2f2e-4d93-91d1-506c9316ace7</vt:lpwstr>
  </property>
  <property fmtid="{D5CDD505-2E9C-101B-9397-08002B2CF9AE}" pid="14" name="Notes">
    <vt:i4>2</vt:i4>
  </property>
  <property fmtid="{D5CDD505-2E9C-101B-9397-08002B2CF9AE}" pid="15" name="PresentationFormat">
    <vt:lpwstr>Panorámica</vt:lpwstr>
  </property>
  <property fmtid="{D5CDD505-2E9C-101B-9397-08002B2CF9AE}" pid="16" name="ScaleCrop">
    <vt:bool>false</vt:bool>
  </property>
  <property fmtid="{D5CDD505-2E9C-101B-9397-08002B2CF9AE}" pid="17" name="ShareDoc">
    <vt:bool>false</vt:bool>
  </property>
  <property fmtid="{D5CDD505-2E9C-101B-9397-08002B2CF9AE}" pid="18" name="Slides">
    <vt:i4>28</vt:i4>
  </property>
</Properties>
</file>

<file path=docProps/thumbnail.jpeg>
</file>